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7" r:id="rId2"/>
    <p:sldId id="269" r:id="rId3"/>
    <p:sldId id="272" r:id="rId4"/>
    <p:sldId id="258" r:id="rId5"/>
    <p:sldId id="274" r:id="rId6"/>
    <p:sldId id="260" r:id="rId7"/>
    <p:sldId id="261" r:id="rId8"/>
    <p:sldId id="270" r:id="rId9"/>
    <p:sldId id="263" r:id="rId10"/>
    <p:sldId id="271" r:id="rId11"/>
    <p:sldId id="265" r:id="rId12"/>
    <p:sldId id="266" r:id="rId13"/>
    <p:sldId id="267" r:id="rId14"/>
    <p:sldId id="268" r:id="rId15"/>
    <p:sldId id="273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5064" autoAdjust="0"/>
  </p:normalViewPr>
  <p:slideViewPr>
    <p:cSldViewPr snapToGrid="0">
      <p:cViewPr varScale="1">
        <p:scale>
          <a:sx n="68" d="100"/>
          <a:sy n="68" d="100"/>
        </p:scale>
        <p:origin x="540" y="-13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hdphoto2.wdp>
</file>

<file path=ppt/media/image1.png>
</file>

<file path=ppt/media/image10.png>
</file>

<file path=ppt/media/image11.png>
</file>

<file path=ppt/media/image2.pn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2A15EA-80B2-4CB5-A03E-1C5AE83493C8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096ED5-8EAA-4E8B-8E28-1724BB1D2E8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744160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F096ED5-8EAA-4E8B-8E28-1724BB1D2E82}" type="slidenum">
              <a:rPr lang="en-IN" smtClean="0"/>
              <a:t>1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5859183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0180F7-22F6-BE9D-1FC7-4E580E078D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F658FB5-9897-041B-8C7B-F992D778B3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01464C-710F-82A3-F8F2-71AD6F85E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C9EC8E-7E87-DCFB-C802-3DEC21CB25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E86D0F-671B-4EA8-18B2-2834B41EB3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10722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992523-AE88-7C53-761A-EBC0C08608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4C7C00-22E4-0474-C20F-2FA31A2707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657C97-AB78-87AD-44E7-519DDE969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AB5242-C482-BA5D-24FF-C7514B21D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49B8B7-0596-33D9-293A-6FA3B5FA5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35041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7EF646F-9AD3-B994-89F8-6A5CE515BE5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FD65CD8-F4BD-A100-D105-5450D66259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4F13DE-2CFC-DAC5-C2D1-9310579A5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01B9AF-7362-637D-4A57-48C80E3498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13D03D-18D4-EB7E-65D4-38F1F9DF1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314284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6CC310-4343-8B2F-9907-9FEE7F7D31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3F1228-B997-9B9A-3C8A-47C65C7FBE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EA586-F7A3-9104-D16D-503149292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4CD3FE-6FD9-59CD-B548-363B746D4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0B5E32-27CA-DB51-5F71-0DC13C677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57359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E3CA0B-B156-4B69-62F4-5A188D3679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37894F-AFF8-15AD-810B-03A2385C7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201761-DDC4-4E85-FA9C-87296A4F92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D63CA-81CC-549A-6220-936936653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ECC497-4270-0AAF-07A7-2F9BCB830E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615178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1B0A62-2921-F93F-7573-42002A96FE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469F85-492A-148F-B28C-950FA3FEBA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5931EF-CEE9-952F-91FE-F562D72B85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6D63013-D889-9A6F-E0C5-17AE84EA5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711E6D-BAA9-6C3C-08AB-2FC7D916B9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157F07-14FD-7185-8354-7C8A4E6E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69608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E8842-D6DC-5D7D-145A-02B931EC6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51A683-2B05-7C77-618D-7A8FEA19F33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5908CF-1504-CD84-027F-31EDB1DB0F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9BE7D0E-87E5-6E14-9F33-49725361C6C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30AF50-AC23-C7F7-5EBE-B678981A605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44F06C8-D085-7ED8-E011-05607F3C8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776B1CB-1086-DFDA-DBDA-64CC570D5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E3B182C-817B-B5F8-3BA0-699BEC5E2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590115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B1226-D189-3F2D-94FE-EFC300A9C4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587239F-FD7C-3832-384A-42919AE02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7F926C-542B-FDE4-8869-3CF153F67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1ED7AE-B5DA-A2E3-63D4-4531A8C8C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853471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CF1E836-7850-4896-B043-3E33205F1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D6FC267-8827-A2A3-D062-6E3408DDC1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84C62F-5FFA-E43C-093C-397CC527F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0359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89BA2-741C-7BE2-1B36-94DFB2610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A47A9-23ED-FDFD-33C5-30FE0DCCED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1750DC-71AA-1929-5653-187F6DC739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6DF9B5-D619-1CAE-0972-28C377BC6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2BC71E-1205-4A64-ADFE-AEA0EBDB26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409CBE-BE5A-3DBD-7AE1-AFECC989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24308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55A52-F5B5-6483-39DA-852BBB7B5B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0A8C5E3-0116-5641-D867-FCC9318F5B5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47570B2-6AB2-AB46-5086-5CBDA637FF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236814-6A90-A05A-518D-0656350431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85D0C6-ACBE-220D-9AB0-48751B4498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471261-C7CB-A209-AAD8-EDA4D2E6F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53153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B71FD1-2B77-587D-C341-4A70DA5CA5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E49525-0752-E2D9-FE34-6EB6B2FF0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3B3454-534F-E5A9-B1AE-DC64B0D103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CE5F5A-727A-4F7D-8FF4-0DEB572E74A7}" type="datetimeFigureOut">
              <a:rPr lang="en-IN" smtClean="0"/>
              <a:t>19-12-2023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D12907-926E-DE6B-75F0-1F9E85A803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A1A7C0-8499-E00A-2F7E-C9779E8AFC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8C9DCD-F33A-4918-9ECC-4BF09AA4408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308108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4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55C95C-8A61-3BDE-A486-DDD6DEB5686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" t="1187" r="73765" b="17085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9B5AA383-B088-7CE7-3E10-1FA0814E0802}"/>
              </a:ext>
            </a:extLst>
          </p:cNvPr>
          <p:cNvGrpSpPr/>
          <p:nvPr/>
        </p:nvGrpSpPr>
        <p:grpSpPr>
          <a:xfrm>
            <a:off x="-907269" y="-769306"/>
            <a:ext cx="14549339" cy="48082857"/>
            <a:chOff x="-907269" y="-25443591"/>
            <a:chExt cx="14549339" cy="48082857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358273AE-09A0-B6BB-560D-2918C6F3588C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121" name="Group 120">
                <a:extLst>
                  <a:ext uri="{FF2B5EF4-FFF2-40B4-BE49-F238E27FC236}">
                    <a16:creationId xmlns:a16="http://schemas.microsoft.com/office/drawing/2014/main" id="{21DD1F25-EF40-36FB-9FA9-B76F1B856FBF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143" name="Picture 142">
                  <a:extLst>
                    <a:ext uri="{FF2B5EF4-FFF2-40B4-BE49-F238E27FC236}">
                      <a16:creationId xmlns:a16="http://schemas.microsoft.com/office/drawing/2014/main" id="{B7E1BBD5-4AB9-1E9A-E347-821EDB02571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44" name="Picture 143">
                  <a:extLst>
                    <a:ext uri="{FF2B5EF4-FFF2-40B4-BE49-F238E27FC236}">
                      <a16:creationId xmlns:a16="http://schemas.microsoft.com/office/drawing/2014/main" id="{9AFBED3C-B5E9-B75E-915A-87FED566F9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45" name="Picture 144">
                  <a:extLst>
                    <a:ext uri="{FF2B5EF4-FFF2-40B4-BE49-F238E27FC236}">
                      <a16:creationId xmlns:a16="http://schemas.microsoft.com/office/drawing/2014/main" id="{F15DCC81-D9DD-A28E-14F5-E7C21140F4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46" name="Picture 145">
                  <a:extLst>
                    <a:ext uri="{FF2B5EF4-FFF2-40B4-BE49-F238E27FC236}">
                      <a16:creationId xmlns:a16="http://schemas.microsoft.com/office/drawing/2014/main" id="{283EF546-2E0E-DDE7-A110-C3759AD155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47" name="Picture 146">
                  <a:extLst>
                    <a:ext uri="{FF2B5EF4-FFF2-40B4-BE49-F238E27FC236}">
                      <a16:creationId xmlns:a16="http://schemas.microsoft.com/office/drawing/2014/main" id="{1A5B6E4B-AA8E-9BA9-424D-74372DB442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48" name="Picture 147">
                  <a:extLst>
                    <a:ext uri="{FF2B5EF4-FFF2-40B4-BE49-F238E27FC236}">
                      <a16:creationId xmlns:a16="http://schemas.microsoft.com/office/drawing/2014/main" id="{4F790204-0B59-9B15-E8BE-05529E94AC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49" name="Picture 148">
                  <a:extLst>
                    <a:ext uri="{FF2B5EF4-FFF2-40B4-BE49-F238E27FC236}">
                      <a16:creationId xmlns:a16="http://schemas.microsoft.com/office/drawing/2014/main" id="{4E8CAEFE-301B-ADAD-26B6-EAF80E39E2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150" name="Picture 149">
                  <a:extLst>
                    <a:ext uri="{FF2B5EF4-FFF2-40B4-BE49-F238E27FC236}">
                      <a16:creationId xmlns:a16="http://schemas.microsoft.com/office/drawing/2014/main" id="{1C138D17-DC3A-54C3-AE17-BBCBD3A6CF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51" name="Picture 150">
                  <a:extLst>
                    <a:ext uri="{FF2B5EF4-FFF2-40B4-BE49-F238E27FC236}">
                      <a16:creationId xmlns:a16="http://schemas.microsoft.com/office/drawing/2014/main" id="{0CA6D821-199B-3E88-3D46-932BBE1C73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152" name="Picture 151">
                  <a:extLst>
                    <a:ext uri="{FF2B5EF4-FFF2-40B4-BE49-F238E27FC236}">
                      <a16:creationId xmlns:a16="http://schemas.microsoft.com/office/drawing/2014/main" id="{108CCD19-319B-27FA-DBB5-B4FCD755A4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53" name="Picture 152">
                  <a:extLst>
                    <a:ext uri="{FF2B5EF4-FFF2-40B4-BE49-F238E27FC236}">
                      <a16:creationId xmlns:a16="http://schemas.microsoft.com/office/drawing/2014/main" id="{B218019B-4442-CD6D-3B25-E0C669D56D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54" name="Picture 153">
                  <a:extLst>
                    <a:ext uri="{FF2B5EF4-FFF2-40B4-BE49-F238E27FC236}">
                      <a16:creationId xmlns:a16="http://schemas.microsoft.com/office/drawing/2014/main" id="{9A622972-D327-B90C-70C1-9A183D86B7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55" name="Picture 154">
                  <a:extLst>
                    <a:ext uri="{FF2B5EF4-FFF2-40B4-BE49-F238E27FC236}">
                      <a16:creationId xmlns:a16="http://schemas.microsoft.com/office/drawing/2014/main" id="{D6C5D333-E39A-96D8-0981-A56E99F6A6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56" name="Picture 155">
                  <a:extLst>
                    <a:ext uri="{FF2B5EF4-FFF2-40B4-BE49-F238E27FC236}">
                      <a16:creationId xmlns:a16="http://schemas.microsoft.com/office/drawing/2014/main" id="{A5500F52-5C0F-6801-2EF3-4C99B0669C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157" name="Picture 156">
                  <a:extLst>
                    <a:ext uri="{FF2B5EF4-FFF2-40B4-BE49-F238E27FC236}">
                      <a16:creationId xmlns:a16="http://schemas.microsoft.com/office/drawing/2014/main" id="{EDD578BB-A8AA-CF11-B891-ED2CE4638D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58" name="Picture 157">
                  <a:extLst>
                    <a:ext uri="{FF2B5EF4-FFF2-40B4-BE49-F238E27FC236}">
                      <a16:creationId xmlns:a16="http://schemas.microsoft.com/office/drawing/2014/main" id="{14256323-B4FD-4C58-0BB4-0CB2ED9F8A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159" name="Picture 158">
                  <a:extLst>
                    <a:ext uri="{FF2B5EF4-FFF2-40B4-BE49-F238E27FC236}">
                      <a16:creationId xmlns:a16="http://schemas.microsoft.com/office/drawing/2014/main" id="{21FDF2B0-9B81-3DC6-7F4B-0D194A9C35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160" name="Picture 159">
                  <a:extLst>
                    <a:ext uri="{FF2B5EF4-FFF2-40B4-BE49-F238E27FC236}">
                      <a16:creationId xmlns:a16="http://schemas.microsoft.com/office/drawing/2014/main" id="{9F939AE4-A36D-6D9E-FF34-838D7C914C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161" name="Picture 160">
                  <a:extLst>
                    <a:ext uri="{FF2B5EF4-FFF2-40B4-BE49-F238E27FC236}">
                      <a16:creationId xmlns:a16="http://schemas.microsoft.com/office/drawing/2014/main" id="{0B659685-EDDB-EFD5-4A47-0E9C8FCD411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62" name="Picture 161">
                  <a:extLst>
                    <a:ext uri="{FF2B5EF4-FFF2-40B4-BE49-F238E27FC236}">
                      <a16:creationId xmlns:a16="http://schemas.microsoft.com/office/drawing/2014/main" id="{93C783BB-E6C6-8328-4EA5-13641F5677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22" name="Group 121">
                <a:extLst>
                  <a:ext uri="{FF2B5EF4-FFF2-40B4-BE49-F238E27FC236}">
                    <a16:creationId xmlns:a16="http://schemas.microsoft.com/office/drawing/2014/main" id="{9384C52D-9CC7-82A7-4670-4E8A17D46B90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123" name="Picture 122">
                  <a:extLst>
                    <a:ext uri="{FF2B5EF4-FFF2-40B4-BE49-F238E27FC236}">
                      <a16:creationId xmlns:a16="http://schemas.microsoft.com/office/drawing/2014/main" id="{68D1C08F-9812-EF79-1E67-08995D511E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24" name="Picture 123">
                  <a:extLst>
                    <a:ext uri="{FF2B5EF4-FFF2-40B4-BE49-F238E27FC236}">
                      <a16:creationId xmlns:a16="http://schemas.microsoft.com/office/drawing/2014/main" id="{FA69AFFF-FA27-3C44-FC01-A0EEA02B12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25" name="Picture 124">
                  <a:extLst>
                    <a:ext uri="{FF2B5EF4-FFF2-40B4-BE49-F238E27FC236}">
                      <a16:creationId xmlns:a16="http://schemas.microsoft.com/office/drawing/2014/main" id="{1AC2DAA7-5768-76F4-0A4B-2C7212FF1A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26" name="Picture 125">
                  <a:extLst>
                    <a:ext uri="{FF2B5EF4-FFF2-40B4-BE49-F238E27FC236}">
                      <a16:creationId xmlns:a16="http://schemas.microsoft.com/office/drawing/2014/main" id="{A37BADFD-CFDB-FFFE-B4F6-26887CDF53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27" name="Picture 126">
                  <a:extLst>
                    <a:ext uri="{FF2B5EF4-FFF2-40B4-BE49-F238E27FC236}">
                      <a16:creationId xmlns:a16="http://schemas.microsoft.com/office/drawing/2014/main" id="{BD094D84-16A2-7F13-C111-ED2DA0E312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28" name="Picture 127">
                  <a:extLst>
                    <a:ext uri="{FF2B5EF4-FFF2-40B4-BE49-F238E27FC236}">
                      <a16:creationId xmlns:a16="http://schemas.microsoft.com/office/drawing/2014/main" id="{8BBC84F0-43FB-32ED-289A-F59C27A91A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29" name="Picture 128">
                  <a:extLst>
                    <a:ext uri="{FF2B5EF4-FFF2-40B4-BE49-F238E27FC236}">
                      <a16:creationId xmlns:a16="http://schemas.microsoft.com/office/drawing/2014/main" id="{087443DF-C4AC-9CE8-DA87-6FBD53675ED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130" name="Picture 129">
                  <a:extLst>
                    <a:ext uri="{FF2B5EF4-FFF2-40B4-BE49-F238E27FC236}">
                      <a16:creationId xmlns:a16="http://schemas.microsoft.com/office/drawing/2014/main" id="{520F4041-58F3-5604-EED1-E23C5EE3E0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31" name="Picture 130">
                  <a:extLst>
                    <a:ext uri="{FF2B5EF4-FFF2-40B4-BE49-F238E27FC236}">
                      <a16:creationId xmlns:a16="http://schemas.microsoft.com/office/drawing/2014/main" id="{76EED36B-6B0F-2648-9C5D-E868CF0638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132" name="Picture 131">
                  <a:extLst>
                    <a:ext uri="{FF2B5EF4-FFF2-40B4-BE49-F238E27FC236}">
                      <a16:creationId xmlns:a16="http://schemas.microsoft.com/office/drawing/2014/main" id="{C8EF9B7A-1B43-56C6-41A4-AFFE36DD101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33" name="Picture 132">
                  <a:extLst>
                    <a:ext uri="{FF2B5EF4-FFF2-40B4-BE49-F238E27FC236}">
                      <a16:creationId xmlns:a16="http://schemas.microsoft.com/office/drawing/2014/main" id="{C06596B1-107A-ABDB-F3F6-8554DD364B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34" name="Picture 133">
                  <a:extLst>
                    <a:ext uri="{FF2B5EF4-FFF2-40B4-BE49-F238E27FC236}">
                      <a16:creationId xmlns:a16="http://schemas.microsoft.com/office/drawing/2014/main" id="{3C6D1C9E-5E8F-4471-CB86-9600562BE6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35" name="Picture 134">
                  <a:extLst>
                    <a:ext uri="{FF2B5EF4-FFF2-40B4-BE49-F238E27FC236}">
                      <a16:creationId xmlns:a16="http://schemas.microsoft.com/office/drawing/2014/main" id="{11D48D8E-DBA3-7376-24E9-43EDCC931C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36" name="Picture 135">
                  <a:extLst>
                    <a:ext uri="{FF2B5EF4-FFF2-40B4-BE49-F238E27FC236}">
                      <a16:creationId xmlns:a16="http://schemas.microsoft.com/office/drawing/2014/main" id="{7B0D57CD-9D0D-047E-F48F-53493BC0E3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137" name="Picture 136">
                  <a:extLst>
                    <a:ext uri="{FF2B5EF4-FFF2-40B4-BE49-F238E27FC236}">
                      <a16:creationId xmlns:a16="http://schemas.microsoft.com/office/drawing/2014/main" id="{9CDC6358-144B-A3F3-D99A-4B8965F159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38" name="Picture 137">
                  <a:extLst>
                    <a:ext uri="{FF2B5EF4-FFF2-40B4-BE49-F238E27FC236}">
                      <a16:creationId xmlns:a16="http://schemas.microsoft.com/office/drawing/2014/main" id="{F8603E9E-6E81-E796-F17C-37919E404E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139" name="Picture 138">
                  <a:extLst>
                    <a:ext uri="{FF2B5EF4-FFF2-40B4-BE49-F238E27FC236}">
                      <a16:creationId xmlns:a16="http://schemas.microsoft.com/office/drawing/2014/main" id="{892406FF-9445-C6C3-E9FD-596F0DA421B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140" name="Picture 139">
                  <a:extLst>
                    <a:ext uri="{FF2B5EF4-FFF2-40B4-BE49-F238E27FC236}">
                      <a16:creationId xmlns:a16="http://schemas.microsoft.com/office/drawing/2014/main" id="{C92595A9-6B12-C166-296F-4918BD6272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141" name="Picture 140">
                  <a:extLst>
                    <a:ext uri="{FF2B5EF4-FFF2-40B4-BE49-F238E27FC236}">
                      <a16:creationId xmlns:a16="http://schemas.microsoft.com/office/drawing/2014/main" id="{A0D0FE08-D8B3-0175-85D8-5D4F8675987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42" name="Picture 141">
                  <a:extLst>
                    <a:ext uri="{FF2B5EF4-FFF2-40B4-BE49-F238E27FC236}">
                      <a16:creationId xmlns:a16="http://schemas.microsoft.com/office/drawing/2014/main" id="{BEEE0D04-329A-6B97-CF1D-81571D93DD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BAA9D182-6619-5537-25AD-1839DA541AA2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231EBC69-634E-D961-6453-F235CCC15E17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59" name="Picture 58">
                  <a:extLst>
                    <a:ext uri="{FF2B5EF4-FFF2-40B4-BE49-F238E27FC236}">
                      <a16:creationId xmlns:a16="http://schemas.microsoft.com/office/drawing/2014/main" id="{75BC1F87-7F99-85E2-4666-22DC3FF1FD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D25DF68D-9FA5-BC78-3137-750E960BCC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2FE0FA94-EDC4-CFC5-A2AF-3F56165D3F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D1F0030F-F23D-E34E-0550-662064EFD8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B5987FB4-E761-8371-D794-4C2902895F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2A8140F6-BC8E-697A-B834-93F6249803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D4EEF1AA-069A-FC8D-3A96-420E13C698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108" name="Picture 107">
                  <a:extLst>
                    <a:ext uri="{FF2B5EF4-FFF2-40B4-BE49-F238E27FC236}">
                      <a16:creationId xmlns:a16="http://schemas.microsoft.com/office/drawing/2014/main" id="{9DC086EB-F27C-3799-D297-080FA26ED9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09" name="Picture 108">
                  <a:extLst>
                    <a:ext uri="{FF2B5EF4-FFF2-40B4-BE49-F238E27FC236}">
                      <a16:creationId xmlns:a16="http://schemas.microsoft.com/office/drawing/2014/main" id="{1CA8B237-272D-BCCB-79B2-2A6F054CE5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110" name="Picture 109">
                  <a:extLst>
                    <a:ext uri="{FF2B5EF4-FFF2-40B4-BE49-F238E27FC236}">
                      <a16:creationId xmlns:a16="http://schemas.microsoft.com/office/drawing/2014/main" id="{A411CA47-1AC4-62FD-097D-1F4137B761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11" name="Picture 110">
                  <a:extLst>
                    <a:ext uri="{FF2B5EF4-FFF2-40B4-BE49-F238E27FC236}">
                      <a16:creationId xmlns:a16="http://schemas.microsoft.com/office/drawing/2014/main" id="{BB58AEF3-9B88-1DBD-2CC9-98A19B4CAF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12" name="Picture 111">
                  <a:extLst>
                    <a:ext uri="{FF2B5EF4-FFF2-40B4-BE49-F238E27FC236}">
                      <a16:creationId xmlns:a16="http://schemas.microsoft.com/office/drawing/2014/main" id="{506F17CB-A8C6-DF12-E169-54C8B2AEA3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13" name="Picture 112">
                  <a:extLst>
                    <a:ext uri="{FF2B5EF4-FFF2-40B4-BE49-F238E27FC236}">
                      <a16:creationId xmlns:a16="http://schemas.microsoft.com/office/drawing/2014/main" id="{27434472-C21A-0103-9F4D-F61575C138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14" name="Picture 113">
                  <a:extLst>
                    <a:ext uri="{FF2B5EF4-FFF2-40B4-BE49-F238E27FC236}">
                      <a16:creationId xmlns:a16="http://schemas.microsoft.com/office/drawing/2014/main" id="{417201DD-2934-E012-F7A5-E0D01B7396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115" name="Picture 114">
                  <a:extLst>
                    <a:ext uri="{FF2B5EF4-FFF2-40B4-BE49-F238E27FC236}">
                      <a16:creationId xmlns:a16="http://schemas.microsoft.com/office/drawing/2014/main" id="{AB74A1CA-8E73-C7A6-ECF0-3689370BA4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16" name="Picture 115">
                  <a:extLst>
                    <a:ext uri="{FF2B5EF4-FFF2-40B4-BE49-F238E27FC236}">
                      <a16:creationId xmlns:a16="http://schemas.microsoft.com/office/drawing/2014/main" id="{6CC4E946-2125-381B-CFB3-3F93A32CD21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117" name="Picture 116">
                  <a:extLst>
                    <a:ext uri="{FF2B5EF4-FFF2-40B4-BE49-F238E27FC236}">
                      <a16:creationId xmlns:a16="http://schemas.microsoft.com/office/drawing/2014/main" id="{3A03F116-E077-7541-D9C9-00374FC071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118" name="Picture 117">
                  <a:extLst>
                    <a:ext uri="{FF2B5EF4-FFF2-40B4-BE49-F238E27FC236}">
                      <a16:creationId xmlns:a16="http://schemas.microsoft.com/office/drawing/2014/main" id="{0188E481-206A-2CC4-2BBD-C041439AB4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119" name="Picture 118">
                  <a:extLst>
                    <a:ext uri="{FF2B5EF4-FFF2-40B4-BE49-F238E27FC236}">
                      <a16:creationId xmlns:a16="http://schemas.microsoft.com/office/drawing/2014/main" id="{08E783AE-B9AC-2AE6-EE92-2B2E7E8C08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20" name="Picture 119">
                  <a:extLst>
                    <a:ext uri="{FF2B5EF4-FFF2-40B4-BE49-F238E27FC236}">
                      <a16:creationId xmlns:a16="http://schemas.microsoft.com/office/drawing/2014/main" id="{AB03A054-FF4D-97FC-CA77-71ABDF278D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9EAD07DD-367D-2069-CB3A-699D5C62B196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C397F93B-9676-2137-8322-3FB897BC7F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A4F13EB9-DCA0-0CEF-18D0-24B490EBC8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D81B676C-5662-27C4-089F-68BE2BA897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511C9642-EF88-8047-BD96-0A783C2B0E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FAE54DEE-A3C7-ECF9-E4E0-8BF7DA2983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C99456CA-A6C6-D54D-4B7A-6617D5C8D5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4689710A-B34B-3F47-0CC9-3349FA98BB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186839D1-0FA8-A846-4BDA-B5F73F53573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4144D6D4-C27C-1875-2315-0C06AFA526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6AE3242A-740B-18E8-280F-F848F0C465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147CBBC0-3EC7-3D12-BACB-4321CBA5AB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51F536D7-00E6-10A0-B098-D6FB755FA6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920AFBC9-2ECB-3B06-5C88-1B3B9DF2F1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4E6672F0-E94F-F35F-429E-338E01FDF5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53" name="Picture 52">
                  <a:extLst>
                    <a:ext uri="{FF2B5EF4-FFF2-40B4-BE49-F238E27FC236}">
                      <a16:creationId xmlns:a16="http://schemas.microsoft.com/office/drawing/2014/main" id="{67626A1A-FFB3-7896-48B5-A5A01D96CF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4" name="Picture 53">
                  <a:extLst>
                    <a:ext uri="{FF2B5EF4-FFF2-40B4-BE49-F238E27FC236}">
                      <a16:creationId xmlns:a16="http://schemas.microsoft.com/office/drawing/2014/main" id="{DC49F81B-3851-A4E0-B78B-B41551B716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55" name="Picture 54">
                  <a:extLst>
                    <a:ext uri="{FF2B5EF4-FFF2-40B4-BE49-F238E27FC236}">
                      <a16:creationId xmlns:a16="http://schemas.microsoft.com/office/drawing/2014/main" id="{4F8B5A21-0E3A-072D-0965-F83E112CD9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78BE88D9-3134-4C58-E204-9D61C060D6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F83D5B99-34E1-0749-7A18-48C9328477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45D26385-9153-8D09-07CB-A8E227B766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5">
                  <a:extLst>
                    <a:ext uri="{BEBA8EAE-BF5A-486C-A8C5-ECC9F3942E4B}">
                      <a14:imgProps xmlns:a14="http://schemas.microsoft.com/office/drawing/2010/main">
                        <a14:imgLayer r:embed="rId6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3BC423-E048-D65F-498D-F2A3EE5BB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09822"/>
            <a:ext cx="9144000" cy="1845509"/>
          </a:xfrm>
        </p:spPr>
        <p:txBody>
          <a:bodyPr/>
          <a:lstStyle/>
          <a:p>
            <a:r>
              <a:rPr lang="en-I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Scraping and Visualisation with Python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5B3B034-9939-8D51-F3ED-F7F861090544}"/>
              </a:ext>
            </a:extLst>
          </p:cNvPr>
          <p:cNvSpPr txBox="1"/>
          <p:nvPr/>
        </p:nvSpPr>
        <p:spPr>
          <a:xfrm>
            <a:off x="3315217" y="3937884"/>
            <a:ext cx="5561567" cy="1294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  <a:tabLst>
                <a:tab pos="457200" algn="l"/>
              </a:tabLst>
            </a:pPr>
            <a:r>
              <a:rPr lang="en-IN" sz="20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Parth Verma | Anmol Sahni</a:t>
            </a:r>
            <a:br>
              <a:rPr lang="en-IN" sz="20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1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under the guidance of</a:t>
            </a:r>
            <a:br>
              <a:rPr lang="en-IN" sz="14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</a:br>
            <a:r>
              <a:rPr lang="en-IN" sz="2000" kern="1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Dr.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en-IN" sz="2000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Santosh Kumar Singh</a:t>
            </a:r>
            <a:endParaRPr lang="en-IN" sz="20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22600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icture 187">
            <a:extLst>
              <a:ext uri="{FF2B5EF4-FFF2-40B4-BE49-F238E27FC236}">
                <a16:creationId xmlns:a16="http://schemas.microsoft.com/office/drawing/2014/main" id="{00C86829-1352-ADD6-07D1-9E1E1E2DC3F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5798" t="937" r="42711" b="34589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671C253A-3DAA-4FE2-2FE8-33A5ACD96542}"/>
              </a:ext>
            </a:extLst>
          </p:cNvPr>
          <p:cNvGrpSpPr/>
          <p:nvPr/>
        </p:nvGrpSpPr>
        <p:grpSpPr>
          <a:xfrm>
            <a:off x="-907269" y="-26932093"/>
            <a:ext cx="14549339" cy="48082857"/>
            <a:chOff x="-907269" y="-25443591"/>
            <a:chExt cx="14549339" cy="48082857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9D04C26-A52D-2294-F495-32EF02EBED8B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AE3F3EE9-E791-F31E-F3B4-615373720932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81" name="Picture 80">
                  <a:extLst>
                    <a:ext uri="{FF2B5EF4-FFF2-40B4-BE49-F238E27FC236}">
                      <a16:creationId xmlns:a16="http://schemas.microsoft.com/office/drawing/2014/main" id="{753B0C68-2BD2-62BC-FA12-4EB640D7D4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2" name="Picture 81">
                  <a:extLst>
                    <a:ext uri="{FF2B5EF4-FFF2-40B4-BE49-F238E27FC236}">
                      <a16:creationId xmlns:a16="http://schemas.microsoft.com/office/drawing/2014/main" id="{ED84717F-0DFB-C844-9009-DAB9161BF1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3" name="Picture 82">
                  <a:extLst>
                    <a:ext uri="{FF2B5EF4-FFF2-40B4-BE49-F238E27FC236}">
                      <a16:creationId xmlns:a16="http://schemas.microsoft.com/office/drawing/2014/main" id="{6E20223C-46E3-ECF4-60BE-9741681AA80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84" name="Picture 83">
                  <a:extLst>
                    <a:ext uri="{FF2B5EF4-FFF2-40B4-BE49-F238E27FC236}">
                      <a16:creationId xmlns:a16="http://schemas.microsoft.com/office/drawing/2014/main" id="{12583E03-7971-C6AE-3F1B-7F4AFB0820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5" name="Picture 84">
                  <a:extLst>
                    <a:ext uri="{FF2B5EF4-FFF2-40B4-BE49-F238E27FC236}">
                      <a16:creationId xmlns:a16="http://schemas.microsoft.com/office/drawing/2014/main" id="{B135B944-E70C-B213-6D02-75FCA320F0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86" name="Picture 85">
                  <a:extLst>
                    <a:ext uri="{FF2B5EF4-FFF2-40B4-BE49-F238E27FC236}">
                      <a16:creationId xmlns:a16="http://schemas.microsoft.com/office/drawing/2014/main" id="{931046F5-E184-B1A9-85F8-63484BADAD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66B5D4EC-BC0B-70A9-3AFD-4439AB0215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id="{091F71E6-954A-24B9-6CD9-64CE66BF21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9" name="Picture 88">
                  <a:extLst>
                    <a:ext uri="{FF2B5EF4-FFF2-40B4-BE49-F238E27FC236}">
                      <a16:creationId xmlns:a16="http://schemas.microsoft.com/office/drawing/2014/main" id="{4435B88A-0E92-965A-E2E1-203F9E2758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90" name="Picture 89">
                  <a:extLst>
                    <a:ext uri="{FF2B5EF4-FFF2-40B4-BE49-F238E27FC236}">
                      <a16:creationId xmlns:a16="http://schemas.microsoft.com/office/drawing/2014/main" id="{083326AB-11B2-1F5F-045F-8D4DF4ECCF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91" name="Picture 90">
                  <a:extLst>
                    <a:ext uri="{FF2B5EF4-FFF2-40B4-BE49-F238E27FC236}">
                      <a16:creationId xmlns:a16="http://schemas.microsoft.com/office/drawing/2014/main" id="{DC1A8E01-D50B-9BFB-4796-DBAB7A52CC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92" name="Picture 91">
                  <a:extLst>
                    <a:ext uri="{FF2B5EF4-FFF2-40B4-BE49-F238E27FC236}">
                      <a16:creationId xmlns:a16="http://schemas.microsoft.com/office/drawing/2014/main" id="{45025783-CFEA-31ED-BA56-2E71D7B355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E9329CE9-6229-6F4C-93C0-BCCB946AAEC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81" name="Picture 180">
                  <a:extLst>
                    <a:ext uri="{FF2B5EF4-FFF2-40B4-BE49-F238E27FC236}">
                      <a16:creationId xmlns:a16="http://schemas.microsoft.com/office/drawing/2014/main" id="{8F8293B3-C440-0D73-BB4F-AEF43A4836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182" name="Picture 181">
                  <a:extLst>
                    <a:ext uri="{FF2B5EF4-FFF2-40B4-BE49-F238E27FC236}">
                      <a16:creationId xmlns:a16="http://schemas.microsoft.com/office/drawing/2014/main" id="{16E68887-365C-6F1D-D45C-2176BFC600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3" name="Picture 182">
                  <a:extLst>
                    <a:ext uri="{FF2B5EF4-FFF2-40B4-BE49-F238E27FC236}">
                      <a16:creationId xmlns:a16="http://schemas.microsoft.com/office/drawing/2014/main" id="{D5B12810-C21D-9AB6-B4B2-4F422B65C6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184" name="Picture 183">
                  <a:extLst>
                    <a:ext uri="{FF2B5EF4-FFF2-40B4-BE49-F238E27FC236}">
                      <a16:creationId xmlns:a16="http://schemas.microsoft.com/office/drawing/2014/main" id="{9FFADD89-EFAC-2CB8-13E9-972815CA41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185" name="Picture 184">
                  <a:extLst>
                    <a:ext uri="{FF2B5EF4-FFF2-40B4-BE49-F238E27FC236}">
                      <a16:creationId xmlns:a16="http://schemas.microsoft.com/office/drawing/2014/main" id="{A8A70930-137A-FAA7-2E4B-2B30473152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186" name="Picture 185">
                  <a:extLst>
                    <a:ext uri="{FF2B5EF4-FFF2-40B4-BE49-F238E27FC236}">
                      <a16:creationId xmlns:a16="http://schemas.microsoft.com/office/drawing/2014/main" id="{ADC321D9-9118-DAD6-79BB-BAD4D079CF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87" name="Picture 186">
                  <a:extLst>
                    <a:ext uri="{FF2B5EF4-FFF2-40B4-BE49-F238E27FC236}">
                      <a16:creationId xmlns:a16="http://schemas.microsoft.com/office/drawing/2014/main" id="{4DF51D5A-A1C8-07D7-1740-2868B1D50B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FC8A5DE1-B901-5E0B-72CD-DADC9A566B7E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B5BDABF8-E003-B0C3-C10A-46E2818BA8E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834AE34D-5B3F-E634-2DBE-F485D0A340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8805E1BA-64AB-D29D-2936-8B679AD67A1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A0AE54E0-214C-0916-878A-AAE288211C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9626CE1E-5DA8-55C1-6703-93D14B13E0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66" name="Picture 65">
                  <a:extLst>
                    <a:ext uri="{FF2B5EF4-FFF2-40B4-BE49-F238E27FC236}">
                      <a16:creationId xmlns:a16="http://schemas.microsoft.com/office/drawing/2014/main" id="{EBF5FE8B-466A-6C2F-AD3A-00016D61B1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7" name="Picture 66">
                  <a:extLst>
                    <a:ext uri="{FF2B5EF4-FFF2-40B4-BE49-F238E27FC236}">
                      <a16:creationId xmlns:a16="http://schemas.microsoft.com/office/drawing/2014/main" id="{821B74A2-BD27-0C42-8EEE-0237E3C13A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68" name="Picture 67">
                  <a:extLst>
                    <a:ext uri="{FF2B5EF4-FFF2-40B4-BE49-F238E27FC236}">
                      <a16:creationId xmlns:a16="http://schemas.microsoft.com/office/drawing/2014/main" id="{3DB7163C-E9B1-90B0-844F-90833ED3F8E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9" name="Picture 68">
                  <a:extLst>
                    <a:ext uri="{FF2B5EF4-FFF2-40B4-BE49-F238E27FC236}">
                      <a16:creationId xmlns:a16="http://schemas.microsoft.com/office/drawing/2014/main" id="{EB8B0AF7-5064-F2B5-58D5-397DB81B7D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70" name="Picture 69">
                  <a:extLst>
                    <a:ext uri="{FF2B5EF4-FFF2-40B4-BE49-F238E27FC236}">
                      <a16:creationId xmlns:a16="http://schemas.microsoft.com/office/drawing/2014/main" id="{86E6282B-6B9F-7F06-2F08-6A9D8E3F7A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1" name="Picture 70">
                  <a:extLst>
                    <a:ext uri="{FF2B5EF4-FFF2-40B4-BE49-F238E27FC236}">
                      <a16:creationId xmlns:a16="http://schemas.microsoft.com/office/drawing/2014/main" id="{2501DBF4-1BE1-85DD-E7F5-1FBF0D0760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72" name="Picture 71">
                  <a:extLst>
                    <a:ext uri="{FF2B5EF4-FFF2-40B4-BE49-F238E27FC236}">
                      <a16:creationId xmlns:a16="http://schemas.microsoft.com/office/drawing/2014/main" id="{6430C534-B345-3B85-FA31-E3C54E36A3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73" name="Picture 72">
                  <a:extLst>
                    <a:ext uri="{FF2B5EF4-FFF2-40B4-BE49-F238E27FC236}">
                      <a16:creationId xmlns:a16="http://schemas.microsoft.com/office/drawing/2014/main" id="{67DCC7C1-E900-0D31-2BD0-58AEDADFEC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74" name="Picture 73">
                  <a:extLst>
                    <a:ext uri="{FF2B5EF4-FFF2-40B4-BE49-F238E27FC236}">
                      <a16:creationId xmlns:a16="http://schemas.microsoft.com/office/drawing/2014/main" id="{D492FC78-EE16-8008-CD17-D3368BC26B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75" name="Picture 74">
                  <a:extLst>
                    <a:ext uri="{FF2B5EF4-FFF2-40B4-BE49-F238E27FC236}">
                      <a16:creationId xmlns:a16="http://schemas.microsoft.com/office/drawing/2014/main" id="{9775935E-712C-97D1-9F0F-B4F18069CE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6" name="Picture 75">
                  <a:extLst>
                    <a:ext uri="{FF2B5EF4-FFF2-40B4-BE49-F238E27FC236}">
                      <a16:creationId xmlns:a16="http://schemas.microsoft.com/office/drawing/2014/main" id="{C8981EBD-BDB9-3ADA-C61E-BC5E7FE061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457D7D33-EEE6-E648-CF6C-540423488A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78" name="Picture 77">
                  <a:extLst>
                    <a:ext uri="{FF2B5EF4-FFF2-40B4-BE49-F238E27FC236}">
                      <a16:creationId xmlns:a16="http://schemas.microsoft.com/office/drawing/2014/main" id="{B87DB725-A168-6394-CF47-AB4EA87FE4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79" name="Picture 78">
                  <a:extLst>
                    <a:ext uri="{FF2B5EF4-FFF2-40B4-BE49-F238E27FC236}">
                      <a16:creationId xmlns:a16="http://schemas.microsoft.com/office/drawing/2014/main" id="{6D29537B-03CE-8FF6-52F8-9D6A8ECDB9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80" name="Picture 79">
                  <a:extLst>
                    <a:ext uri="{FF2B5EF4-FFF2-40B4-BE49-F238E27FC236}">
                      <a16:creationId xmlns:a16="http://schemas.microsoft.com/office/drawing/2014/main" id="{4590EB40-0526-6E23-9BFF-DF9876D6DC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04FE7FC8-5BB5-DA7F-8766-EE878E484485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F059D92A-13BE-7348-8206-7153A3513DC8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42DC665D-6609-6B13-1F91-76AA06B612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B8081A63-75E0-560C-97B8-DD9B45E2AE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3FC7142A-315D-85E7-9013-49574E5396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5E065965-D2B0-7F00-92D2-6DF529D75DC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5D1C4D38-EA0B-3760-0C10-1FE3AE6057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CABE478E-B681-F54D-93AC-004C508A7A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D9782E29-A090-B22B-88CC-28EBD452E4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0B1405E3-09FD-5D57-FA1D-9778C689F01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1BBB8AEC-B743-4255-9989-9D1E8151D9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14280601-8E7D-574B-2B14-F0641BB6DF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8E8B62CF-C22B-986B-87B5-84A146DB0A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6B170545-A5BA-6359-303B-39DF7C2870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2E2EFEE0-F731-C510-5C23-A97AA194E1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07329061-4786-48CC-A066-5DADFC8F2E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53" name="Picture 52">
                  <a:extLst>
                    <a:ext uri="{FF2B5EF4-FFF2-40B4-BE49-F238E27FC236}">
                      <a16:creationId xmlns:a16="http://schemas.microsoft.com/office/drawing/2014/main" id="{E3738810-C753-ED09-D903-A5AC942D6C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4" name="Picture 53">
                  <a:extLst>
                    <a:ext uri="{FF2B5EF4-FFF2-40B4-BE49-F238E27FC236}">
                      <a16:creationId xmlns:a16="http://schemas.microsoft.com/office/drawing/2014/main" id="{FFB09F2B-74A7-8B83-7FA7-C93F8D1C01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55" name="Picture 54">
                  <a:extLst>
                    <a:ext uri="{FF2B5EF4-FFF2-40B4-BE49-F238E27FC236}">
                      <a16:creationId xmlns:a16="http://schemas.microsoft.com/office/drawing/2014/main" id="{FA797A4C-AAA9-10EC-36E0-977C5B0AAF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50E2BE06-D8A0-CB2C-D1E8-09B1F4AC00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1DB375A1-F1CE-2AF8-D75B-05263BA63E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49A18D39-9BF3-FB1E-E7EA-463DAF7F91E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9910DD5A-75D7-F359-9F7D-DAB9510135CD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BABC0A1A-1834-8D20-201C-BAAED79692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CB32D445-4549-97A9-1791-3C68B0718FD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934B230E-3440-6C1F-2D72-482E829D67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82BC5A2B-2C99-7515-494D-1F28DF080F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10C0C022-8BA6-4BA4-94A0-5EE17D8A40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9A95A66D-C5DA-0837-2CCD-0D0303C00D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1F7CBAB0-9AEB-F942-FD18-C226A2AC6F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7F54CC52-6271-612C-CBFD-2C2722418C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F87F1C28-9F7F-5983-9B27-163BFD2EA1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9156ED81-E58B-1B5F-E5C9-FDC6E79FB3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BA44F381-1A28-FE6C-285A-82B357429A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F1705C64-A5F8-7408-3906-3B985CF18B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2B2A6498-B480-C052-966C-1D22287FBB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C29A5E60-ACC1-B044-1CAD-FFD19EB185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4FF6CF14-9727-A1AB-9DE0-74E3EA475C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11D09F15-3C88-3982-825B-981DDBB71B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61C4297C-4E80-9CDD-6D46-69158B433A3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AAC90E7D-C6C1-B933-1562-9AE386B705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C1FB219E-AEDB-8E46-F1F1-2568D68F1D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63341675-75E3-2A6C-C185-E9A731B804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BFA6A0D-A435-132C-085D-6C32D0F668E3}"/>
              </a:ext>
            </a:extLst>
          </p:cNvPr>
          <p:cNvSpPr txBox="1"/>
          <p:nvPr/>
        </p:nvSpPr>
        <p:spPr>
          <a:xfrm>
            <a:off x="3407801" y="462143"/>
            <a:ext cx="5376399" cy="643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</a:rPr>
              <a:t>1 LEVEL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42E2A62-F5C5-0D06-1AED-2DC0F52B463D}"/>
              </a:ext>
            </a:extLst>
          </p:cNvPr>
          <p:cNvSpPr/>
          <p:nvPr/>
        </p:nvSpPr>
        <p:spPr>
          <a:xfrm>
            <a:off x="386809" y="1213116"/>
            <a:ext cx="11418382" cy="525966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99AFF5-8FB0-5E63-2C4E-9C467358B5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47" y="1478136"/>
            <a:ext cx="10734307" cy="473474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8375D09-429E-8F7A-0D24-09977B7D6758}"/>
              </a:ext>
            </a:extLst>
          </p:cNvPr>
          <p:cNvSpPr/>
          <p:nvPr/>
        </p:nvSpPr>
        <p:spPr>
          <a:xfrm>
            <a:off x="7022187" y="2201158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1A3475-1009-D774-AAB2-460F9A1FB5A3}"/>
              </a:ext>
            </a:extLst>
          </p:cNvPr>
          <p:cNvSpPr txBox="1"/>
          <p:nvPr/>
        </p:nvSpPr>
        <p:spPr>
          <a:xfrm>
            <a:off x="7022187" y="2220208"/>
            <a:ext cx="1304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Data Scraping Module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8D9D77-7C90-9BC6-8217-4F2155AD5ED5}"/>
              </a:ext>
            </a:extLst>
          </p:cNvPr>
          <p:cNvSpPr/>
          <p:nvPr/>
        </p:nvSpPr>
        <p:spPr>
          <a:xfrm>
            <a:off x="4079850" y="2214713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FABC82-3165-90EE-EF37-E36C5CD46B20}"/>
              </a:ext>
            </a:extLst>
          </p:cNvPr>
          <p:cNvSpPr txBox="1"/>
          <p:nvPr/>
        </p:nvSpPr>
        <p:spPr>
          <a:xfrm>
            <a:off x="4079850" y="2214713"/>
            <a:ext cx="1304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Receive Job Application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77FC1F-B50B-365E-E63F-A4921F31000A}"/>
              </a:ext>
            </a:extLst>
          </p:cNvPr>
          <p:cNvSpPr/>
          <p:nvPr/>
        </p:nvSpPr>
        <p:spPr>
          <a:xfrm>
            <a:off x="4083192" y="3862895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B90235-2769-4236-B018-C7C8964CA9C6}"/>
              </a:ext>
            </a:extLst>
          </p:cNvPr>
          <p:cNvSpPr txBox="1"/>
          <p:nvPr/>
        </p:nvSpPr>
        <p:spPr>
          <a:xfrm>
            <a:off x="4083192" y="3777170"/>
            <a:ext cx="13041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Data Processing Module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BB9BD8-69B3-A26B-8B19-EF9E5B2111AF}"/>
              </a:ext>
            </a:extLst>
          </p:cNvPr>
          <p:cNvSpPr/>
          <p:nvPr/>
        </p:nvSpPr>
        <p:spPr>
          <a:xfrm>
            <a:off x="1038918" y="4076090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3C871F-2CAD-C875-F256-D74BC6332A7A}"/>
              </a:ext>
            </a:extLst>
          </p:cNvPr>
          <p:cNvSpPr txBox="1"/>
          <p:nvPr/>
        </p:nvSpPr>
        <p:spPr>
          <a:xfrm>
            <a:off x="1038918" y="3923690"/>
            <a:ext cx="13041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Data Visualisation Module</a:t>
            </a:r>
          </a:p>
        </p:txBody>
      </p:sp>
    </p:spTree>
    <p:extLst>
      <p:ext uri="{BB962C8B-B14F-4D97-AF65-F5344CB8AC3E}">
        <p14:creationId xmlns:p14="http://schemas.microsoft.com/office/powerpoint/2010/main" val="23503348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Picture 269">
            <a:extLst>
              <a:ext uri="{FF2B5EF4-FFF2-40B4-BE49-F238E27FC236}">
                <a16:creationId xmlns:a16="http://schemas.microsoft.com/office/drawing/2014/main" id="{872DE206-0686-82A4-8ED5-000A6E62571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1858" t="937" r="36651" b="34589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183" name="Group 182">
            <a:extLst>
              <a:ext uri="{FF2B5EF4-FFF2-40B4-BE49-F238E27FC236}">
                <a16:creationId xmlns:a16="http://schemas.microsoft.com/office/drawing/2014/main" id="{966F30E0-97EB-6BD8-E7A1-B2ABD6179DC2}"/>
              </a:ext>
            </a:extLst>
          </p:cNvPr>
          <p:cNvGrpSpPr/>
          <p:nvPr/>
        </p:nvGrpSpPr>
        <p:grpSpPr>
          <a:xfrm>
            <a:off x="-907269" y="-28659293"/>
            <a:ext cx="14549339" cy="48082857"/>
            <a:chOff x="-907269" y="-25443591"/>
            <a:chExt cx="14549339" cy="48082857"/>
          </a:xfrm>
        </p:grpSpPr>
        <p:grpSp>
          <p:nvGrpSpPr>
            <p:cNvPr id="184" name="Group 183">
              <a:extLst>
                <a:ext uri="{FF2B5EF4-FFF2-40B4-BE49-F238E27FC236}">
                  <a16:creationId xmlns:a16="http://schemas.microsoft.com/office/drawing/2014/main" id="{9596C827-ED62-CC6D-B00F-B7965A78E9E1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228" name="Group 227">
                <a:extLst>
                  <a:ext uri="{FF2B5EF4-FFF2-40B4-BE49-F238E27FC236}">
                    <a16:creationId xmlns:a16="http://schemas.microsoft.com/office/drawing/2014/main" id="{765892D0-77F2-A913-7729-118E2161892C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250" name="Picture 249">
                  <a:extLst>
                    <a:ext uri="{FF2B5EF4-FFF2-40B4-BE49-F238E27FC236}">
                      <a16:creationId xmlns:a16="http://schemas.microsoft.com/office/drawing/2014/main" id="{9BE41A69-F808-047D-5A91-C9D0FEADA1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1" name="Picture 250">
                  <a:extLst>
                    <a:ext uri="{FF2B5EF4-FFF2-40B4-BE49-F238E27FC236}">
                      <a16:creationId xmlns:a16="http://schemas.microsoft.com/office/drawing/2014/main" id="{FFE07221-80DA-32BE-2129-05DC8AD12A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2" name="Picture 251">
                  <a:extLst>
                    <a:ext uri="{FF2B5EF4-FFF2-40B4-BE49-F238E27FC236}">
                      <a16:creationId xmlns:a16="http://schemas.microsoft.com/office/drawing/2014/main" id="{B0A8F824-F417-4F69-F0B7-545BD41B63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53" name="Picture 252">
                  <a:extLst>
                    <a:ext uri="{FF2B5EF4-FFF2-40B4-BE49-F238E27FC236}">
                      <a16:creationId xmlns:a16="http://schemas.microsoft.com/office/drawing/2014/main" id="{FC2983FF-9E7F-3A46-8F79-B28C41B88C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4" name="Picture 253">
                  <a:extLst>
                    <a:ext uri="{FF2B5EF4-FFF2-40B4-BE49-F238E27FC236}">
                      <a16:creationId xmlns:a16="http://schemas.microsoft.com/office/drawing/2014/main" id="{B655EF54-1504-37E2-EB0F-10C90B7CB4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55" name="Picture 254">
                  <a:extLst>
                    <a:ext uri="{FF2B5EF4-FFF2-40B4-BE49-F238E27FC236}">
                      <a16:creationId xmlns:a16="http://schemas.microsoft.com/office/drawing/2014/main" id="{8D9F96DC-94EC-7927-2BCA-0E4F06B565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6" name="Picture 255">
                  <a:extLst>
                    <a:ext uri="{FF2B5EF4-FFF2-40B4-BE49-F238E27FC236}">
                      <a16:creationId xmlns:a16="http://schemas.microsoft.com/office/drawing/2014/main" id="{715F88E0-48A7-9680-C4F9-B8E303B01A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57" name="Picture 256">
                  <a:extLst>
                    <a:ext uri="{FF2B5EF4-FFF2-40B4-BE49-F238E27FC236}">
                      <a16:creationId xmlns:a16="http://schemas.microsoft.com/office/drawing/2014/main" id="{84A13843-6D76-2BCB-ECB4-BA89587256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8" name="Picture 257">
                  <a:extLst>
                    <a:ext uri="{FF2B5EF4-FFF2-40B4-BE49-F238E27FC236}">
                      <a16:creationId xmlns:a16="http://schemas.microsoft.com/office/drawing/2014/main" id="{BB19802C-4D46-4630-4CF1-DE131F6CAB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59" name="Picture 258">
                  <a:extLst>
                    <a:ext uri="{FF2B5EF4-FFF2-40B4-BE49-F238E27FC236}">
                      <a16:creationId xmlns:a16="http://schemas.microsoft.com/office/drawing/2014/main" id="{6A3B6FF4-058D-5867-6D69-214A4329CC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60" name="Picture 259">
                  <a:extLst>
                    <a:ext uri="{FF2B5EF4-FFF2-40B4-BE49-F238E27FC236}">
                      <a16:creationId xmlns:a16="http://schemas.microsoft.com/office/drawing/2014/main" id="{4723793A-5C8B-460E-8386-8D7EB8ACD2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61" name="Picture 260">
                  <a:extLst>
                    <a:ext uri="{FF2B5EF4-FFF2-40B4-BE49-F238E27FC236}">
                      <a16:creationId xmlns:a16="http://schemas.microsoft.com/office/drawing/2014/main" id="{7D0AACC3-1FF4-3148-93E3-19A51D2F2D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62" name="Picture 261">
                  <a:extLst>
                    <a:ext uri="{FF2B5EF4-FFF2-40B4-BE49-F238E27FC236}">
                      <a16:creationId xmlns:a16="http://schemas.microsoft.com/office/drawing/2014/main" id="{2DA1CA40-AD6B-EBC3-A00B-E0721F6580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63" name="Picture 262">
                  <a:extLst>
                    <a:ext uri="{FF2B5EF4-FFF2-40B4-BE49-F238E27FC236}">
                      <a16:creationId xmlns:a16="http://schemas.microsoft.com/office/drawing/2014/main" id="{B7EB89E0-B4C3-B99E-71CD-7498CDEA27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64" name="Picture 263">
                  <a:extLst>
                    <a:ext uri="{FF2B5EF4-FFF2-40B4-BE49-F238E27FC236}">
                      <a16:creationId xmlns:a16="http://schemas.microsoft.com/office/drawing/2014/main" id="{FC4A0F06-15E8-C425-373D-2BD586844E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65" name="Picture 264">
                  <a:extLst>
                    <a:ext uri="{FF2B5EF4-FFF2-40B4-BE49-F238E27FC236}">
                      <a16:creationId xmlns:a16="http://schemas.microsoft.com/office/drawing/2014/main" id="{0F5C3E46-F7AD-1840-2384-5898F92BEF6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66" name="Picture 265">
                  <a:extLst>
                    <a:ext uri="{FF2B5EF4-FFF2-40B4-BE49-F238E27FC236}">
                      <a16:creationId xmlns:a16="http://schemas.microsoft.com/office/drawing/2014/main" id="{3A044243-58EA-9A45-2F7C-0C8B2559CE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67" name="Picture 266">
                  <a:extLst>
                    <a:ext uri="{FF2B5EF4-FFF2-40B4-BE49-F238E27FC236}">
                      <a16:creationId xmlns:a16="http://schemas.microsoft.com/office/drawing/2014/main" id="{29C8D201-7859-BB01-AC3E-26A2802CB1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68" name="Picture 267">
                  <a:extLst>
                    <a:ext uri="{FF2B5EF4-FFF2-40B4-BE49-F238E27FC236}">
                      <a16:creationId xmlns:a16="http://schemas.microsoft.com/office/drawing/2014/main" id="{1B6CA103-7D4B-C079-F1EC-6A384DD8517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69" name="Picture 268">
                  <a:extLst>
                    <a:ext uri="{FF2B5EF4-FFF2-40B4-BE49-F238E27FC236}">
                      <a16:creationId xmlns:a16="http://schemas.microsoft.com/office/drawing/2014/main" id="{D17D37C4-5496-5510-FB43-1061EA1DF2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E61E1ED4-278A-5377-EB00-E5EB40F82F75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230" name="Picture 229">
                  <a:extLst>
                    <a:ext uri="{FF2B5EF4-FFF2-40B4-BE49-F238E27FC236}">
                      <a16:creationId xmlns:a16="http://schemas.microsoft.com/office/drawing/2014/main" id="{8FC2989B-8B25-90C4-6097-0012966C55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1" name="Picture 230">
                  <a:extLst>
                    <a:ext uri="{FF2B5EF4-FFF2-40B4-BE49-F238E27FC236}">
                      <a16:creationId xmlns:a16="http://schemas.microsoft.com/office/drawing/2014/main" id="{69750F41-0835-3E5A-4EE3-37A58AF1931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2" name="Picture 231">
                  <a:extLst>
                    <a:ext uri="{FF2B5EF4-FFF2-40B4-BE49-F238E27FC236}">
                      <a16:creationId xmlns:a16="http://schemas.microsoft.com/office/drawing/2014/main" id="{5F4C3BD5-1C28-9984-A892-2216C29426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33" name="Picture 232">
                  <a:extLst>
                    <a:ext uri="{FF2B5EF4-FFF2-40B4-BE49-F238E27FC236}">
                      <a16:creationId xmlns:a16="http://schemas.microsoft.com/office/drawing/2014/main" id="{2FD602FA-FFE4-06F8-E7B0-C21C38D856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4" name="Picture 233">
                  <a:extLst>
                    <a:ext uri="{FF2B5EF4-FFF2-40B4-BE49-F238E27FC236}">
                      <a16:creationId xmlns:a16="http://schemas.microsoft.com/office/drawing/2014/main" id="{33AB2459-C4B5-F215-5091-A282CA9344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35" name="Picture 234">
                  <a:extLst>
                    <a:ext uri="{FF2B5EF4-FFF2-40B4-BE49-F238E27FC236}">
                      <a16:creationId xmlns:a16="http://schemas.microsoft.com/office/drawing/2014/main" id="{A6F60D1B-4A35-7AA0-BEAE-0969AE320A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6" name="Picture 235">
                  <a:extLst>
                    <a:ext uri="{FF2B5EF4-FFF2-40B4-BE49-F238E27FC236}">
                      <a16:creationId xmlns:a16="http://schemas.microsoft.com/office/drawing/2014/main" id="{C74F9CA7-BA24-5BE2-06F5-137E84B026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37" name="Picture 236">
                  <a:extLst>
                    <a:ext uri="{FF2B5EF4-FFF2-40B4-BE49-F238E27FC236}">
                      <a16:creationId xmlns:a16="http://schemas.microsoft.com/office/drawing/2014/main" id="{343E7112-1683-ACC1-52B2-8183E475F4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8" name="Picture 237">
                  <a:extLst>
                    <a:ext uri="{FF2B5EF4-FFF2-40B4-BE49-F238E27FC236}">
                      <a16:creationId xmlns:a16="http://schemas.microsoft.com/office/drawing/2014/main" id="{64C00430-164E-529D-220F-08E830AFFF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39" name="Picture 238">
                  <a:extLst>
                    <a:ext uri="{FF2B5EF4-FFF2-40B4-BE49-F238E27FC236}">
                      <a16:creationId xmlns:a16="http://schemas.microsoft.com/office/drawing/2014/main" id="{B53083D7-56B0-C8F2-2E67-48E549E69B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0" name="Picture 239">
                  <a:extLst>
                    <a:ext uri="{FF2B5EF4-FFF2-40B4-BE49-F238E27FC236}">
                      <a16:creationId xmlns:a16="http://schemas.microsoft.com/office/drawing/2014/main" id="{F9E60940-08E7-4AD7-8179-B9DBAF5BDD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41" name="Picture 240">
                  <a:extLst>
                    <a:ext uri="{FF2B5EF4-FFF2-40B4-BE49-F238E27FC236}">
                      <a16:creationId xmlns:a16="http://schemas.microsoft.com/office/drawing/2014/main" id="{8C79D993-8B88-90D0-CEC0-DE358D27EF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42" name="Picture 241">
                  <a:extLst>
                    <a:ext uri="{FF2B5EF4-FFF2-40B4-BE49-F238E27FC236}">
                      <a16:creationId xmlns:a16="http://schemas.microsoft.com/office/drawing/2014/main" id="{1F03BDBB-6C59-8291-87DC-E195F897D6B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43" name="Picture 242">
                  <a:extLst>
                    <a:ext uri="{FF2B5EF4-FFF2-40B4-BE49-F238E27FC236}">
                      <a16:creationId xmlns:a16="http://schemas.microsoft.com/office/drawing/2014/main" id="{265516E9-4A2C-F829-A53C-0EC91D3524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44" name="Picture 243">
                  <a:extLst>
                    <a:ext uri="{FF2B5EF4-FFF2-40B4-BE49-F238E27FC236}">
                      <a16:creationId xmlns:a16="http://schemas.microsoft.com/office/drawing/2014/main" id="{9D2BF1BC-81A3-1915-EB86-40E75FA635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5" name="Picture 244">
                  <a:extLst>
                    <a:ext uri="{FF2B5EF4-FFF2-40B4-BE49-F238E27FC236}">
                      <a16:creationId xmlns:a16="http://schemas.microsoft.com/office/drawing/2014/main" id="{A9867AB1-110B-D1EC-C2C9-AC7AE2FBFA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46" name="Picture 245">
                  <a:extLst>
                    <a:ext uri="{FF2B5EF4-FFF2-40B4-BE49-F238E27FC236}">
                      <a16:creationId xmlns:a16="http://schemas.microsoft.com/office/drawing/2014/main" id="{CABE376D-23B9-16AE-F71D-E5BADB4207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47" name="Picture 246">
                  <a:extLst>
                    <a:ext uri="{FF2B5EF4-FFF2-40B4-BE49-F238E27FC236}">
                      <a16:creationId xmlns:a16="http://schemas.microsoft.com/office/drawing/2014/main" id="{70EC3570-3080-15B6-B8B4-6E0D632AC4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48" name="Picture 247">
                  <a:extLst>
                    <a:ext uri="{FF2B5EF4-FFF2-40B4-BE49-F238E27FC236}">
                      <a16:creationId xmlns:a16="http://schemas.microsoft.com/office/drawing/2014/main" id="{D102B0E4-BC75-1DFD-7C80-CDA9EC29C6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49" name="Picture 248">
                  <a:extLst>
                    <a:ext uri="{FF2B5EF4-FFF2-40B4-BE49-F238E27FC236}">
                      <a16:creationId xmlns:a16="http://schemas.microsoft.com/office/drawing/2014/main" id="{EEF67A27-3B00-3C05-54B4-D3B4F3024D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F06EA88F-64F9-2987-5EE0-49D27A1F036C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86" name="Group 185">
                <a:extLst>
                  <a:ext uri="{FF2B5EF4-FFF2-40B4-BE49-F238E27FC236}">
                    <a16:creationId xmlns:a16="http://schemas.microsoft.com/office/drawing/2014/main" id="{F2BDE9C3-09BA-CDB6-7F90-D448FD4BECDF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208" name="Picture 207">
                  <a:extLst>
                    <a:ext uri="{FF2B5EF4-FFF2-40B4-BE49-F238E27FC236}">
                      <a16:creationId xmlns:a16="http://schemas.microsoft.com/office/drawing/2014/main" id="{9EE0B67D-987F-9CC1-5CB2-B99A7C2ADC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9" name="Picture 208">
                  <a:extLst>
                    <a:ext uri="{FF2B5EF4-FFF2-40B4-BE49-F238E27FC236}">
                      <a16:creationId xmlns:a16="http://schemas.microsoft.com/office/drawing/2014/main" id="{9833A800-C009-C9F3-9C14-959A1D81CF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0" name="Picture 209">
                  <a:extLst>
                    <a:ext uri="{FF2B5EF4-FFF2-40B4-BE49-F238E27FC236}">
                      <a16:creationId xmlns:a16="http://schemas.microsoft.com/office/drawing/2014/main" id="{A9165EB4-1FC1-239E-1E99-DA6E19C569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11" name="Picture 210">
                  <a:extLst>
                    <a:ext uri="{FF2B5EF4-FFF2-40B4-BE49-F238E27FC236}">
                      <a16:creationId xmlns:a16="http://schemas.microsoft.com/office/drawing/2014/main" id="{633A4912-33F8-1507-19CA-7995718BD1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2" name="Picture 211">
                  <a:extLst>
                    <a:ext uri="{FF2B5EF4-FFF2-40B4-BE49-F238E27FC236}">
                      <a16:creationId xmlns:a16="http://schemas.microsoft.com/office/drawing/2014/main" id="{B47FDBD9-01A4-F84C-4C5D-ACAFB81C3B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13" name="Picture 212">
                  <a:extLst>
                    <a:ext uri="{FF2B5EF4-FFF2-40B4-BE49-F238E27FC236}">
                      <a16:creationId xmlns:a16="http://schemas.microsoft.com/office/drawing/2014/main" id="{BB9FE319-54B3-6030-802C-5549299B12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4" name="Picture 213">
                  <a:extLst>
                    <a:ext uri="{FF2B5EF4-FFF2-40B4-BE49-F238E27FC236}">
                      <a16:creationId xmlns:a16="http://schemas.microsoft.com/office/drawing/2014/main" id="{A5D89348-A1EF-003D-7449-3DE0BAA13A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15" name="Picture 214">
                  <a:extLst>
                    <a:ext uri="{FF2B5EF4-FFF2-40B4-BE49-F238E27FC236}">
                      <a16:creationId xmlns:a16="http://schemas.microsoft.com/office/drawing/2014/main" id="{34E175F6-3DEB-7EED-9B3D-596F2C6DAC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6" name="Picture 215">
                  <a:extLst>
                    <a:ext uri="{FF2B5EF4-FFF2-40B4-BE49-F238E27FC236}">
                      <a16:creationId xmlns:a16="http://schemas.microsoft.com/office/drawing/2014/main" id="{55997EB1-D7CA-CF81-217E-2FFBF3D87B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17" name="Picture 216">
                  <a:extLst>
                    <a:ext uri="{FF2B5EF4-FFF2-40B4-BE49-F238E27FC236}">
                      <a16:creationId xmlns:a16="http://schemas.microsoft.com/office/drawing/2014/main" id="{C6675690-BB5A-A287-CBAF-C2846B4619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8" name="Picture 217">
                  <a:extLst>
                    <a:ext uri="{FF2B5EF4-FFF2-40B4-BE49-F238E27FC236}">
                      <a16:creationId xmlns:a16="http://schemas.microsoft.com/office/drawing/2014/main" id="{7949295F-A419-B83F-3F61-1CAB3BD142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19" name="Picture 218">
                  <a:extLst>
                    <a:ext uri="{FF2B5EF4-FFF2-40B4-BE49-F238E27FC236}">
                      <a16:creationId xmlns:a16="http://schemas.microsoft.com/office/drawing/2014/main" id="{6919A022-85E0-B940-23DE-227D23A0FC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20" name="Picture 219">
                  <a:extLst>
                    <a:ext uri="{FF2B5EF4-FFF2-40B4-BE49-F238E27FC236}">
                      <a16:creationId xmlns:a16="http://schemas.microsoft.com/office/drawing/2014/main" id="{26F9F743-0653-A2E1-F1F1-C059D79210A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21" name="Picture 220">
                  <a:extLst>
                    <a:ext uri="{FF2B5EF4-FFF2-40B4-BE49-F238E27FC236}">
                      <a16:creationId xmlns:a16="http://schemas.microsoft.com/office/drawing/2014/main" id="{A52428C0-3E1D-7DED-1210-5726C31DF70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22" name="Picture 221">
                  <a:extLst>
                    <a:ext uri="{FF2B5EF4-FFF2-40B4-BE49-F238E27FC236}">
                      <a16:creationId xmlns:a16="http://schemas.microsoft.com/office/drawing/2014/main" id="{2994A351-4D76-F915-7A0F-BFACA46FC1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23" name="Picture 222">
                  <a:extLst>
                    <a:ext uri="{FF2B5EF4-FFF2-40B4-BE49-F238E27FC236}">
                      <a16:creationId xmlns:a16="http://schemas.microsoft.com/office/drawing/2014/main" id="{420A0F41-7B8F-5ACC-AEFF-8E3634D4F13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24" name="Picture 223">
                  <a:extLst>
                    <a:ext uri="{FF2B5EF4-FFF2-40B4-BE49-F238E27FC236}">
                      <a16:creationId xmlns:a16="http://schemas.microsoft.com/office/drawing/2014/main" id="{DCCCA73A-C2D0-DE84-9937-3351D2E678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25" name="Picture 224">
                  <a:extLst>
                    <a:ext uri="{FF2B5EF4-FFF2-40B4-BE49-F238E27FC236}">
                      <a16:creationId xmlns:a16="http://schemas.microsoft.com/office/drawing/2014/main" id="{E6B51F01-1FCE-BD9C-B701-83EADF1C9E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26" name="Picture 225">
                  <a:extLst>
                    <a:ext uri="{FF2B5EF4-FFF2-40B4-BE49-F238E27FC236}">
                      <a16:creationId xmlns:a16="http://schemas.microsoft.com/office/drawing/2014/main" id="{E116F80A-B33D-45D0-24AF-D1FD9D89B9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27" name="Picture 226">
                  <a:extLst>
                    <a:ext uri="{FF2B5EF4-FFF2-40B4-BE49-F238E27FC236}">
                      <a16:creationId xmlns:a16="http://schemas.microsoft.com/office/drawing/2014/main" id="{8604F9E5-CB75-8DBB-53A3-2F9C7298EC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78197E23-98C7-6B0D-DEC2-D364798FA6BC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88" name="Picture 187">
                  <a:extLst>
                    <a:ext uri="{FF2B5EF4-FFF2-40B4-BE49-F238E27FC236}">
                      <a16:creationId xmlns:a16="http://schemas.microsoft.com/office/drawing/2014/main" id="{7F1460E8-E26D-8DD1-BF67-4DCBF05026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9" name="Picture 188">
                  <a:extLst>
                    <a:ext uri="{FF2B5EF4-FFF2-40B4-BE49-F238E27FC236}">
                      <a16:creationId xmlns:a16="http://schemas.microsoft.com/office/drawing/2014/main" id="{26349E25-B23B-B56B-E33D-BB78D26E21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0" name="Picture 189">
                  <a:extLst>
                    <a:ext uri="{FF2B5EF4-FFF2-40B4-BE49-F238E27FC236}">
                      <a16:creationId xmlns:a16="http://schemas.microsoft.com/office/drawing/2014/main" id="{01DE6DF2-BEB1-4121-CF59-223D40B69A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91" name="Picture 190">
                  <a:extLst>
                    <a:ext uri="{FF2B5EF4-FFF2-40B4-BE49-F238E27FC236}">
                      <a16:creationId xmlns:a16="http://schemas.microsoft.com/office/drawing/2014/main" id="{D766B850-B5C9-0B46-D15A-647D58213B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2" name="Picture 191">
                  <a:extLst>
                    <a:ext uri="{FF2B5EF4-FFF2-40B4-BE49-F238E27FC236}">
                      <a16:creationId xmlns:a16="http://schemas.microsoft.com/office/drawing/2014/main" id="{2C6E01E6-C615-2CA2-0B35-7CAB2D0D24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93" name="Picture 192">
                  <a:extLst>
                    <a:ext uri="{FF2B5EF4-FFF2-40B4-BE49-F238E27FC236}">
                      <a16:creationId xmlns:a16="http://schemas.microsoft.com/office/drawing/2014/main" id="{611106BC-A0E1-806E-326B-3560701C20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4" name="Picture 193">
                  <a:extLst>
                    <a:ext uri="{FF2B5EF4-FFF2-40B4-BE49-F238E27FC236}">
                      <a16:creationId xmlns:a16="http://schemas.microsoft.com/office/drawing/2014/main" id="{1310B8C9-074C-5EEF-4088-FC374DA588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195" name="Picture 194">
                  <a:extLst>
                    <a:ext uri="{FF2B5EF4-FFF2-40B4-BE49-F238E27FC236}">
                      <a16:creationId xmlns:a16="http://schemas.microsoft.com/office/drawing/2014/main" id="{238B6F1E-C150-7F38-7F2F-FE07F11F98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6" name="Picture 195">
                  <a:extLst>
                    <a:ext uri="{FF2B5EF4-FFF2-40B4-BE49-F238E27FC236}">
                      <a16:creationId xmlns:a16="http://schemas.microsoft.com/office/drawing/2014/main" id="{A73E23F1-1CCB-48FB-ABA6-E663250D26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197" name="Picture 196">
                  <a:extLst>
                    <a:ext uri="{FF2B5EF4-FFF2-40B4-BE49-F238E27FC236}">
                      <a16:creationId xmlns:a16="http://schemas.microsoft.com/office/drawing/2014/main" id="{11271295-DCCF-0D8C-94C4-4CAF4832E0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8" name="Picture 197">
                  <a:extLst>
                    <a:ext uri="{FF2B5EF4-FFF2-40B4-BE49-F238E27FC236}">
                      <a16:creationId xmlns:a16="http://schemas.microsoft.com/office/drawing/2014/main" id="{2B41407C-C89D-399C-B086-80F78F554B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99" name="Picture 198">
                  <a:extLst>
                    <a:ext uri="{FF2B5EF4-FFF2-40B4-BE49-F238E27FC236}">
                      <a16:creationId xmlns:a16="http://schemas.microsoft.com/office/drawing/2014/main" id="{CB40B24B-8A6C-1CFE-91FB-6FB92A41FD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00" name="Picture 199">
                  <a:extLst>
                    <a:ext uri="{FF2B5EF4-FFF2-40B4-BE49-F238E27FC236}">
                      <a16:creationId xmlns:a16="http://schemas.microsoft.com/office/drawing/2014/main" id="{20364539-CDAF-F92D-A0F7-661212681F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01" name="Picture 200">
                  <a:extLst>
                    <a:ext uri="{FF2B5EF4-FFF2-40B4-BE49-F238E27FC236}">
                      <a16:creationId xmlns:a16="http://schemas.microsoft.com/office/drawing/2014/main" id="{EF348A7F-8102-159A-0591-F1C5778A8E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02" name="Picture 201">
                  <a:extLst>
                    <a:ext uri="{FF2B5EF4-FFF2-40B4-BE49-F238E27FC236}">
                      <a16:creationId xmlns:a16="http://schemas.microsoft.com/office/drawing/2014/main" id="{DAAC3C2F-E700-494D-C062-A249D95C38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3" name="Picture 202">
                  <a:extLst>
                    <a:ext uri="{FF2B5EF4-FFF2-40B4-BE49-F238E27FC236}">
                      <a16:creationId xmlns:a16="http://schemas.microsoft.com/office/drawing/2014/main" id="{8FF368CE-315E-DA45-9F57-9F132908D9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04" name="Picture 203">
                  <a:extLst>
                    <a:ext uri="{FF2B5EF4-FFF2-40B4-BE49-F238E27FC236}">
                      <a16:creationId xmlns:a16="http://schemas.microsoft.com/office/drawing/2014/main" id="{30AFC6AE-EE7C-583B-E7A1-54B91910FE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05" name="Picture 204">
                  <a:extLst>
                    <a:ext uri="{FF2B5EF4-FFF2-40B4-BE49-F238E27FC236}">
                      <a16:creationId xmlns:a16="http://schemas.microsoft.com/office/drawing/2014/main" id="{85C032D5-825C-7FE0-C77E-4958C1EB58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06" name="Picture 205">
                  <a:extLst>
                    <a:ext uri="{FF2B5EF4-FFF2-40B4-BE49-F238E27FC236}">
                      <a16:creationId xmlns:a16="http://schemas.microsoft.com/office/drawing/2014/main" id="{3A8BD8D0-8834-D304-6F4B-2B52278D32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07" name="Picture 206">
                  <a:extLst>
                    <a:ext uri="{FF2B5EF4-FFF2-40B4-BE49-F238E27FC236}">
                      <a16:creationId xmlns:a16="http://schemas.microsoft.com/office/drawing/2014/main" id="{C388EE17-32C9-C19F-1656-DF608CE711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BFA6A0D-A435-132C-085D-6C32D0F668E3}"/>
              </a:ext>
            </a:extLst>
          </p:cNvPr>
          <p:cNvSpPr txBox="1"/>
          <p:nvPr/>
        </p:nvSpPr>
        <p:spPr>
          <a:xfrm>
            <a:off x="3407801" y="460562"/>
            <a:ext cx="5376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</a:rPr>
              <a:t>2 LEVEL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42E2A62-F5C5-0D06-1AED-2DC0F52B463D}"/>
              </a:ext>
            </a:extLst>
          </p:cNvPr>
          <p:cNvSpPr/>
          <p:nvPr/>
        </p:nvSpPr>
        <p:spPr>
          <a:xfrm>
            <a:off x="428422" y="1213116"/>
            <a:ext cx="11418382" cy="525966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CB255E-BD80-AE76-2B88-2248B69F55F4}"/>
              </a:ext>
            </a:extLst>
          </p:cNvPr>
          <p:cNvSpPr txBox="1"/>
          <p:nvPr/>
        </p:nvSpPr>
        <p:spPr>
          <a:xfrm>
            <a:off x="3735379" y="1365101"/>
            <a:ext cx="48044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Data Visualisation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9BDA42E-B540-9800-D445-3296875E47E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4594" y="1670019"/>
            <a:ext cx="8386038" cy="473253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111654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Picture 183">
            <a:extLst>
              <a:ext uri="{FF2B5EF4-FFF2-40B4-BE49-F238E27FC236}">
                <a16:creationId xmlns:a16="http://schemas.microsoft.com/office/drawing/2014/main" id="{80EEED27-5572-13E1-0A0B-25FF97B9F4F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4502" t="937" r="34007" b="34589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35C47990-F1A6-B995-6A2F-6AD16A8A82EC}"/>
              </a:ext>
            </a:extLst>
          </p:cNvPr>
          <p:cNvGrpSpPr/>
          <p:nvPr/>
        </p:nvGrpSpPr>
        <p:grpSpPr>
          <a:xfrm>
            <a:off x="-907269" y="-31910493"/>
            <a:ext cx="14549339" cy="48082857"/>
            <a:chOff x="-907269" y="-25443591"/>
            <a:chExt cx="14549339" cy="48082857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36A1B5B4-2725-F107-FBBC-2BF6DFC15840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4B13A0A7-963C-659B-581F-4E8F75003C99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8663D574-82D5-D003-52AD-1DB9B52296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8" name="Picture 77">
                  <a:extLst>
                    <a:ext uri="{FF2B5EF4-FFF2-40B4-BE49-F238E27FC236}">
                      <a16:creationId xmlns:a16="http://schemas.microsoft.com/office/drawing/2014/main" id="{51AE4D4A-F013-0E0D-8472-2FB51D75FC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9" name="Picture 78">
                  <a:extLst>
                    <a:ext uri="{FF2B5EF4-FFF2-40B4-BE49-F238E27FC236}">
                      <a16:creationId xmlns:a16="http://schemas.microsoft.com/office/drawing/2014/main" id="{5AB2A7E4-0982-B848-34E9-DFEAE18237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80" name="Picture 79">
                  <a:extLst>
                    <a:ext uri="{FF2B5EF4-FFF2-40B4-BE49-F238E27FC236}">
                      <a16:creationId xmlns:a16="http://schemas.microsoft.com/office/drawing/2014/main" id="{FA775D8B-B8ED-AC12-EEB7-BC37A27D5E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1" name="Picture 80">
                  <a:extLst>
                    <a:ext uri="{FF2B5EF4-FFF2-40B4-BE49-F238E27FC236}">
                      <a16:creationId xmlns:a16="http://schemas.microsoft.com/office/drawing/2014/main" id="{90A6AF83-B8B2-A99F-6890-1D42533817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82" name="Picture 81">
                  <a:extLst>
                    <a:ext uri="{FF2B5EF4-FFF2-40B4-BE49-F238E27FC236}">
                      <a16:creationId xmlns:a16="http://schemas.microsoft.com/office/drawing/2014/main" id="{3010D9D2-A7D7-04FE-5477-6FA09E7E1E6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3" name="Picture 82">
                  <a:extLst>
                    <a:ext uri="{FF2B5EF4-FFF2-40B4-BE49-F238E27FC236}">
                      <a16:creationId xmlns:a16="http://schemas.microsoft.com/office/drawing/2014/main" id="{8BB5DF2C-EDF9-7E8E-7DCA-2F71566CBC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84" name="Picture 83">
                  <a:extLst>
                    <a:ext uri="{FF2B5EF4-FFF2-40B4-BE49-F238E27FC236}">
                      <a16:creationId xmlns:a16="http://schemas.microsoft.com/office/drawing/2014/main" id="{9F31ABDE-35D9-65CF-F967-30278C0B95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5" name="Picture 84">
                  <a:extLst>
                    <a:ext uri="{FF2B5EF4-FFF2-40B4-BE49-F238E27FC236}">
                      <a16:creationId xmlns:a16="http://schemas.microsoft.com/office/drawing/2014/main" id="{ADAC847F-9782-EC55-1B6F-9DF08F2B51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86" name="Picture 85">
                  <a:extLst>
                    <a:ext uri="{FF2B5EF4-FFF2-40B4-BE49-F238E27FC236}">
                      <a16:creationId xmlns:a16="http://schemas.microsoft.com/office/drawing/2014/main" id="{9D6BAD1A-74E9-B244-1A9F-27ED784FE1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C61B535D-AACD-75F3-A0B8-436CF6DEA9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id="{82A96A59-40B2-20C8-BEBA-3327251D5E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89" name="Picture 88">
                  <a:extLst>
                    <a:ext uri="{FF2B5EF4-FFF2-40B4-BE49-F238E27FC236}">
                      <a16:creationId xmlns:a16="http://schemas.microsoft.com/office/drawing/2014/main" id="{6F4B90C3-F756-E1DF-8485-3D1BD6CE48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90" name="Picture 89">
                  <a:extLst>
                    <a:ext uri="{FF2B5EF4-FFF2-40B4-BE49-F238E27FC236}">
                      <a16:creationId xmlns:a16="http://schemas.microsoft.com/office/drawing/2014/main" id="{7C0392B1-CC3C-43CE-B5DF-CBA1D7D06A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91" name="Picture 90">
                  <a:extLst>
                    <a:ext uri="{FF2B5EF4-FFF2-40B4-BE49-F238E27FC236}">
                      <a16:creationId xmlns:a16="http://schemas.microsoft.com/office/drawing/2014/main" id="{4942AF94-477F-E1CC-0D90-605B1AD655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92" name="Picture 91">
                  <a:extLst>
                    <a:ext uri="{FF2B5EF4-FFF2-40B4-BE49-F238E27FC236}">
                      <a16:creationId xmlns:a16="http://schemas.microsoft.com/office/drawing/2014/main" id="{01FE7A7B-7791-C57F-CD04-17761B470B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D62396D6-2A5D-3AB8-04B7-7BEB36F662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181" name="Picture 180">
                  <a:extLst>
                    <a:ext uri="{FF2B5EF4-FFF2-40B4-BE49-F238E27FC236}">
                      <a16:creationId xmlns:a16="http://schemas.microsoft.com/office/drawing/2014/main" id="{D10EC017-75E4-E1AF-1DFB-6FE5859F94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182" name="Picture 181">
                  <a:extLst>
                    <a:ext uri="{FF2B5EF4-FFF2-40B4-BE49-F238E27FC236}">
                      <a16:creationId xmlns:a16="http://schemas.microsoft.com/office/drawing/2014/main" id="{B8FA3178-276B-AE01-3ABD-C4A93D6FF2F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83" name="Picture 182">
                  <a:extLst>
                    <a:ext uri="{FF2B5EF4-FFF2-40B4-BE49-F238E27FC236}">
                      <a16:creationId xmlns:a16="http://schemas.microsoft.com/office/drawing/2014/main" id="{8E53721F-F0FF-8C4D-75D3-C2211E6A53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FC3A277E-DC5C-520C-2F05-EFBDAB7BAB0D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733592FD-D00C-93E9-FF9A-1D7E9D5C96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BB40B9F2-770D-C4DA-B438-B2F8B33F11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9" name="Picture 58">
                  <a:extLst>
                    <a:ext uri="{FF2B5EF4-FFF2-40B4-BE49-F238E27FC236}">
                      <a16:creationId xmlns:a16="http://schemas.microsoft.com/office/drawing/2014/main" id="{3DBED744-B4E5-30F3-AC0F-DEBC319FAC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7514A6A6-2C17-3CAE-9057-019CC25CEF6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96FDDFD5-058D-A563-8277-884A40D87C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86EF1C67-5304-4105-0289-95BBD6C872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B29A6C33-D873-83E1-F460-B609F6AAFD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27806853-C966-3A3E-5A1A-13189A11AE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E1653E37-3D17-E785-29BC-38BF4DCEB2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66" name="Picture 65">
                  <a:extLst>
                    <a:ext uri="{FF2B5EF4-FFF2-40B4-BE49-F238E27FC236}">
                      <a16:creationId xmlns:a16="http://schemas.microsoft.com/office/drawing/2014/main" id="{989BC0BE-0197-A6E2-DD79-6D115465AD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7" name="Picture 66">
                  <a:extLst>
                    <a:ext uri="{FF2B5EF4-FFF2-40B4-BE49-F238E27FC236}">
                      <a16:creationId xmlns:a16="http://schemas.microsoft.com/office/drawing/2014/main" id="{1C6E3462-A936-00EC-CB5D-B14C823102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68" name="Picture 67">
                  <a:extLst>
                    <a:ext uri="{FF2B5EF4-FFF2-40B4-BE49-F238E27FC236}">
                      <a16:creationId xmlns:a16="http://schemas.microsoft.com/office/drawing/2014/main" id="{A1F15744-2A05-95CF-CFAE-1C1B18A53C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69" name="Picture 68">
                  <a:extLst>
                    <a:ext uri="{FF2B5EF4-FFF2-40B4-BE49-F238E27FC236}">
                      <a16:creationId xmlns:a16="http://schemas.microsoft.com/office/drawing/2014/main" id="{2242260F-ABA0-8C8B-762A-C0B87C6D76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70" name="Picture 69">
                  <a:extLst>
                    <a:ext uri="{FF2B5EF4-FFF2-40B4-BE49-F238E27FC236}">
                      <a16:creationId xmlns:a16="http://schemas.microsoft.com/office/drawing/2014/main" id="{0F5D5075-EBDC-88FF-D1EC-52A1FB575D1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71" name="Picture 70">
                  <a:extLst>
                    <a:ext uri="{FF2B5EF4-FFF2-40B4-BE49-F238E27FC236}">
                      <a16:creationId xmlns:a16="http://schemas.microsoft.com/office/drawing/2014/main" id="{B20ACAAF-C67A-3BF4-39FD-3D1CAB8E90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2" name="Picture 71">
                  <a:extLst>
                    <a:ext uri="{FF2B5EF4-FFF2-40B4-BE49-F238E27FC236}">
                      <a16:creationId xmlns:a16="http://schemas.microsoft.com/office/drawing/2014/main" id="{869B05A1-DE2A-4E92-5E07-6A3BB8531B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73" name="Picture 72">
                  <a:extLst>
                    <a:ext uri="{FF2B5EF4-FFF2-40B4-BE49-F238E27FC236}">
                      <a16:creationId xmlns:a16="http://schemas.microsoft.com/office/drawing/2014/main" id="{220CC47A-74AD-AE73-4990-68A1D9D661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74" name="Picture 73">
                  <a:extLst>
                    <a:ext uri="{FF2B5EF4-FFF2-40B4-BE49-F238E27FC236}">
                      <a16:creationId xmlns:a16="http://schemas.microsoft.com/office/drawing/2014/main" id="{9581B286-56EC-45DB-30A3-CC1430FE34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75" name="Picture 74">
                  <a:extLst>
                    <a:ext uri="{FF2B5EF4-FFF2-40B4-BE49-F238E27FC236}">
                      <a16:creationId xmlns:a16="http://schemas.microsoft.com/office/drawing/2014/main" id="{CC003436-8FCC-CD01-7C37-0B9167CA21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76" name="Picture 75">
                  <a:extLst>
                    <a:ext uri="{FF2B5EF4-FFF2-40B4-BE49-F238E27FC236}">
                      <a16:creationId xmlns:a16="http://schemas.microsoft.com/office/drawing/2014/main" id="{395822A2-BA11-FE08-CB3B-EEAE95D40AD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3F2061D-0BCB-80FB-7A2D-F8D759D6E33A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4DCBB59A-1F45-E837-F55B-1B3E9A6CDF60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4FCA4777-8E3B-FCE6-BD23-688A1F4B4C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5A5CABE6-B9A5-7124-6919-FBACB20AA3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00264ECA-D102-8D56-AA22-1D1D298BFE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F38C3A3B-17DD-2ECB-5D0F-EB87F42E72A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135834D7-DE4F-4A24-F3DE-B074C1AF2C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775836B1-E50D-9E10-98EB-5A10FA13D0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820ACD6A-E30D-3D6E-F8C3-C95152FA42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3EA79621-D716-3009-84C2-CF178B1652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CD360437-DA89-241B-3D4D-4DAC87F0F7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6B407CAC-D18D-9278-E2AC-A9D90C3C16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E2A9F372-2C91-D1C0-76CB-7C5EB12AC3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CAD77E1D-EAB6-598D-00BF-DF89FBF04F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2E7515EE-529D-88BB-990A-A903D585D0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ED66068E-6283-6204-3E1E-225D22B3D1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9D239D9F-D7A1-44C4-24D5-15E5A70AE3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3DD0FBFC-B0F3-0948-98B1-B8E006EDE03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B788BC3A-0D7C-C89B-374E-5E6847A8F3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C3F51776-270D-B989-F39A-BD841A3D341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53" name="Picture 52">
                  <a:extLst>
                    <a:ext uri="{FF2B5EF4-FFF2-40B4-BE49-F238E27FC236}">
                      <a16:creationId xmlns:a16="http://schemas.microsoft.com/office/drawing/2014/main" id="{D6607EFE-C60C-7FBD-4BB8-3F23C19142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54" name="Picture 53">
                  <a:extLst>
                    <a:ext uri="{FF2B5EF4-FFF2-40B4-BE49-F238E27FC236}">
                      <a16:creationId xmlns:a16="http://schemas.microsoft.com/office/drawing/2014/main" id="{89725AFE-A6E9-941C-5467-29F6F6A351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B3DFA6B1-3E0D-A0E7-D10F-648373F905F5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7D9AFBAE-224D-526F-C512-B570152AB1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DD832E7B-AD09-BC81-AE46-644CB2D595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B03F3A7E-ED87-39FA-3E94-E484259DE0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CEDB5BCB-9751-5206-4731-A2C1E1ABF6A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C2BB3CDA-3FD7-5306-9D35-8E5B4D256EC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80C499ED-4B4B-C56C-0B02-D566D70EDE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A7E34008-949B-0F05-A6EF-3567092662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A3D51CAD-B6F9-6796-15E6-0F9C866F3D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876D3D8B-67EF-1FE1-B279-163EA08C16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58C2502D-3CB5-7FB6-A742-8270432B27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FB052D91-6086-8BF9-8B06-961C649B56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4666A472-A13D-7463-F0C2-B5617B1397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D2838E11-302A-0E93-62C5-B3768B6FD7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E0B84C36-75C7-80A5-3E13-B70C4E5D49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28368759-3CEA-C149-6350-21A06A4927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1DE19C46-1970-8C1E-C61D-996FFA84DA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095B5F6A-2857-F23E-E45E-5B88E82208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99739B0A-5706-C795-52AE-9EFD1842B9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2B8336E1-0B00-749A-7630-0650BAEA87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347EF966-769F-7994-32FF-985F451828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87290D56-92A1-FCC5-4475-6F6BC7E13C4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6337" y="5256417"/>
            <a:ext cx="1723819" cy="9691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4683E2E1-01B9-C3C0-F595-DAAF4428A23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56009" y="1665829"/>
            <a:ext cx="8090075" cy="4548494"/>
          </a:xfrm>
          <a:prstGeom prst="rect">
            <a:avLst/>
          </a:prstGeom>
        </p:spPr>
      </p:pic>
      <p:sp>
        <p:nvSpPr>
          <p:cNvPr id="185" name="Title 1">
            <a:extLst>
              <a:ext uri="{FF2B5EF4-FFF2-40B4-BE49-F238E27FC236}">
                <a16:creationId xmlns:a16="http://schemas.microsoft.com/office/drawing/2014/main" id="{B1701A39-0211-23B3-8FFC-15B67627A7D8}"/>
              </a:ext>
            </a:extLst>
          </p:cNvPr>
          <p:cNvSpPr txBox="1">
            <a:spLocks/>
          </p:cNvSpPr>
          <p:nvPr/>
        </p:nvSpPr>
        <p:spPr>
          <a:xfrm>
            <a:off x="1524000" y="674544"/>
            <a:ext cx="9144000" cy="7700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Screenshots</a:t>
            </a:r>
          </a:p>
        </p:txBody>
      </p:sp>
    </p:spTree>
    <p:extLst>
      <p:ext uri="{BB962C8B-B14F-4D97-AF65-F5344CB8AC3E}">
        <p14:creationId xmlns:p14="http://schemas.microsoft.com/office/powerpoint/2010/main" val="1916672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>
            <a:extLst>
              <a:ext uri="{FF2B5EF4-FFF2-40B4-BE49-F238E27FC236}">
                <a16:creationId xmlns:a16="http://schemas.microsoft.com/office/drawing/2014/main" id="{F2FDB70B-0FB1-3460-F977-30DA4B3DCE1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3028" t="937" r="25481" b="34589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D05B0004-B833-5377-4338-C7DE2FB3BE05}"/>
              </a:ext>
            </a:extLst>
          </p:cNvPr>
          <p:cNvGrpSpPr/>
          <p:nvPr/>
        </p:nvGrpSpPr>
        <p:grpSpPr>
          <a:xfrm>
            <a:off x="-907269" y="-34552093"/>
            <a:ext cx="14549339" cy="48082857"/>
            <a:chOff x="-907269" y="-25443591"/>
            <a:chExt cx="14549339" cy="4808285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79AB325-3AC6-73E2-34A9-8C62D7632930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53" name="Group 52">
                <a:extLst>
                  <a:ext uri="{FF2B5EF4-FFF2-40B4-BE49-F238E27FC236}">
                    <a16:creationId xmlns:a16="http://schemas.microsoft.com/office/drawing/2014/main" id="{E1920C22-1F4E-9B45-1AB4-02127404BD56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75" name="Picture 74">
                  <a:extLst>
                    <a:ext uri="{FF2B5EF4-FFF2-40B4-BE49-F238E27FC236}">
                      <a16:creationId xmlns:a16="http://schemas.microsoft.com/office/drawing/2014/main" id="{57823B9B-C563-AE3A-30FF-D3EBDE844E0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6" name="Picture 75">
                  <a:extLst>
                    <a:ext uri="{FF2B5EF4-FFF2-40B4-BE49-F238E27FC236}">
                      <a16:creationId xmlns:a16="http://schemas.microsoft.com/office/drawing/2014/main" id="{FE9D2507-1369-F69C-A7C6-5A351332AB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D7D7DC67-CDE4-9E02-C8CA-C8898793234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78" name="Picture 77">
                  <a:extLst>
                    <a:ext uri="{FF2B5EF4-FFF2-40B4-BE49-F238E27FC236}">
                      <a16:creationId xmlns:a16="http://schemas.microsoft.com/office/drawing/2014/main" id="{15678491-751D-03A3-0FB0-F322BFD65B0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9" name="Picture 78">
                  <a:extLst>
                    <a:ext uri="{FF2B5EF4-FFF2-40B4-BE49-F238E27FC236}">
                      <a16:creationId xmlns:a16="http://schemas.microsoft.com/office/drawing/2014/main" id="{0E3F32A9-54CD-72C4-F6CC-40F2D53B06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80" name="Picture 79">
                  <a:extLst>
                    <a:ext uri="{FF2B5EF4-FFF2-40B4-BE49-F238E27FC236}">
                      <a16:creationId xmlns:a16="http://schemas.microsoft.com/office/drawing/2014/main" id="{A9B0FB1C-7684-568B-1F8A-D549DE1655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1" name="Picture 80">
                  <a:extLst>
                    <a:ext uri="{FF2B5EF4-FFF2-40B4-BE49-F238E27FC236}">
                      <a16:creationId xmlns:a16="http://schemas.microsoft.com/office/drawing/2014/main" id="{2A9C0D21-6910-DB83-48BD-5F657E0DC0C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82" name="Picture 81">
                  <a:extLst>
                    <a:ext uri="{FF2B5EF4-FFF2-40B4-BE49-F238E27FC236}">
                      <a16:creationId xmlns:a16="http://schemas.microsoft.com/office/drawing/2014/main" id="{C244642D-AD68-F775-FB89-C23D88ED4D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3" name="Picture 82">
                  <a:extLst>
                    <a:ext uri="{FF2B5EF4-FFF2-40B4-BE49-F238E27FC236}">
                      <a16:creationId xmlns:a16="http://schemas.microsoft.com/office/drawing/2014/main" id="{C1458314-F3DF-A3F3-C9DD-9901742EDB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84" name="Picture 83">
                  <a:extLst>
                    <a:ext uri="{FF2B5EF4-FFF2-40B4-BE49-F238E27FC236}">
                      <a16:creationId xmlns:a16="http://schemas.microsoft.com/office/drawing/2014/main" id="{783A9731-5AFC-6B48-AE29-EF76089D29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5" name="Picture 84">
                  <a:extLst>
                    <a:ext uri="{FF2B5EF4-FFF2-40B4-BE49-F238E27FC236}">
                      <a16:creationId xmlns:a16="http://schemas.microsoft.com/office/drawing/2014/main" id="{B0D4A82F-21CB-DF6A-0D6D-F99162408C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86" name="Picture 85">
                  <a:extLst>
                    <a:ext uri="{FF2B5EF4-FFF2-40B4-BE49-F238E27FC236}">
                      <a16:creationId xmlns:a16="http://schemas.microsoft.com/office/drawing/2014/main" id="{D8674CBB-6755-5B5D-D360-BCC25CD082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6C3C5E55-D886-4A0C-BD6B-67C3273BFD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id="{CE2CEED4-C796-E5F8-067E-6B47B31147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89" name="Picture 88">
                  <a:extLst>
                    <a:ext uri="{FF2B5EF4-FFF2-40B4-BE49-F238E27FC236}">
                      <a16:creationId xmlns:a16="http://schemas.microsoft.com/office/drawing/2014/main" id="{753A0539-25B3-9623-A074-C4420D13DA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90" name="Picture 89">
                  <a:extLst>
                    <a:ext uri="{FF2B5EF4-FFF2-40B4-BE49-F238E27FC236}">
                      <a16:creationId xmlns:a16="http://schemas.microsoft.com/office/drawing/2014/main" id="{AA5334C4-212B-11F6-A114-A7660BE432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91" name="Picture 90">
                  <a:extLst>
                    <a:ext uri="{FF2B5EF4-FFF2-40B4-BE49-F238E27FC236}">
                      <a16:creationId xmlns:a16="http://schemas.microsoft.com/office/drawing/2014/main" id="{59EC1F43-AA01-C73F-6DAB-F6EC2D1104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92" name="Picture 91">
                  <a:extLst>
                    <a:ext uri="{FF2B5EF4-FFF2-40B4-BE49-F238E27FC236}">
                      <a16:creationId xmlns:a16="http://schemas.microsoft.com/office/drawing/2014/main" id="{1A1D991C-BB4C-283B-9506-96E1DB5E34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B8680B37-D68F-108A-4D1B-88E142E25E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81" name="Picture 180">
                  <a:extLst>
                    <a:ext uri="{FF2B5EF4-FFF2-40B4-BE49-F238E27FC236}">
                      <a16:creationId xmlns:a16="http://schemas.microsoft.com/office/drawing/2014/main" id="{4A5EF810-DADF-F036-BA10-49AAC03E2C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02E6DDA9-557A-20CC-1DE1-95D93B9780C9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55" name="Picture 54">
                  <a:extLst>
                    <a:ext uri="{FF2B5EF4-FFF2-40B4-BE49-F238E27FC236}">
                      <a16:creationId xmlns:a16="http://schemas.microsoft.com/office/drawing/2014/main" id="{98001AF7-23C6-C5D2-4124-570A74B04F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6F7EE820-6299-02F4-577E-85AC127E7E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EBBBD6DB-108A-7783-2BC6-5FF39EDE4D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EA54C9A2-1F30-846D-9064-87575CC073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9" name="Picture 58">
                  <a:extLst>
                    <a:ext uri="{FF2B5EF4-FFF2-40B4-BE49-F238E27FC236}">
                      <a16:creationId xmlns:a16="http://schemas.microsoft.com/office/drawing/2014/main" id="{734AEE06-6A26-E55A-B147-950C38DE399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0CA3BC1C-E5E6-A05F-364C-91B27ACD33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1D199C08-EB55-CC95-448B-E4A2A43CE2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9B086757-6C9C-80B3-2EE6-A75F2DF9E6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F560CB4C-C879-64B0-AB67-1BBE2CE7EA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937A934E-CE3E-DC07-90E4-4E756D9E21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68B4C13A-CC4E-CCED-78FC-63ECDC4E441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66" name="Picture 65">
                  <a:extLst>
                    <a:ext uri="{FF2B5EF4-FFF2-40B4-BE49-F238E27FC236}">
                      <a16:creationId xmlns:a16="http://schemas.microsoft.com/office/drawing/2014/main" id="{6B943280-30DD-23DB-F10E-F72453F342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67" name="Picture 66">
                  <a:extLst>
                    <a:ext uri="{FF2B5EF4-FFF2-40B4-BE49-F238E27FC236}">
                      <a16:creationId xmlns:a16="http://schemas.microsoft.com/office/drawing/2014/main" id="{8A583AEE-2520-1948-F6BA-E7E7401C897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68" name="Picture 67">
                  <a:extLst>
                    <a:ext uri="{FF2B5EF4-FFF2-40B4-BE49-F238E27FC236}">
                      <a16:creationId xmlns:a16="http://schemas.microsoft.com/office/drawing/2014/main" id="{214DC56F-4435-D705-E2BE-0E4374F2B27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69" name="Picture 68">
                  <a:extLst>
                    <a:ext uri="{FF2B5EF4-FFF2-40B4-BE49-F238E27FC236}">
                      <a16:creationId xmlns:a16="http://schemas.microsoft.com/office/drawing/2014/main" id="{86B6B15D-C389-443B-881F-61857F9135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0" name="Picture 69">
                  <a:extLst>
                    <a:ext uri="{FF2B5EF4-FFF2-40B4-BE49-F238E27FC236}">
                      <a16:creationId xmlns:a16="http://schemas.microsoft.com/office/drawing/2014/main" id="{7A53C776-C302-90DD-44AF-0A5EF55A14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71" name="Picture 70">
                  <a:extLst>
                    <a:ext uri="{FF2B5EF4-FFF2-40B4-BE49-F238E27FC236}">
                      <a16:creationId xmlns:a16="http://schemas.microsoft.com/office/drawing/2014/main" id="{64BB8C38-5213-3E5E-7FC0-E58BDBF0C1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72" name="Picture 71">
                  <a:extLst>
                    <a:ext uri="{FF2B5EF4-FFF2-40B4-BE49-F238E27FC236}">
                      <a16:creationId xmlns:a16="http://schemas.microsoft.com/office/drawing/2014/main" id="{773B9538-2869-6E93-8D43-BA62C56F82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73" name="Picture 72">
                  <a:extLst>
                    <a:ext uri="{FF2B5EF4-FFF2-40B4-BE49-F238E27FC236}">
                      <a16:creationId xmlns:a16="http://schemas.microsoft.com/office/drawing/2014/main" id="{4353B8EA-3D65-82EC-D57E-E142E54776B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74" name="Picture 73">
                  <a:extLst>
                    <a:ext uri="{FF2B5EF4-FFF2-40B4-BE49-F238E27FC236}">
                      <a16:creationId xmlns:a16="http://schemas.microsoft.com/office/drawing/2014/main" id="{80E1A69F-8593-7FDA-FE1B-551C9EFB916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D248B71-31DD-974D-79B5-624A7901D85A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FB712442-35DA-B0A8-93CB-3AB856BA9B88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CD736B66-FAD4-4E15-58B5-E8DB0E44EB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8D239C50-7782-B6B3-75CB-11D9052B95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03C22DDC-D4C1-112F-C052-828D130749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8986B45E-B54C-2B08-F94A-165BD7B612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5B843351-5B04-558F-2911-CD3C316D53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D8D6B709-1A56-B740-AA4C-6D1B013C27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09615AB2-2EA3-AF06-3745-A17C194F5E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5D111FA9-93BA-3ADF-A212-808DF1ED7B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D5F5943D-3A96-43DF-7F59-087B4794E1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378E520F-80A9-9726-6251-1BF1E578F37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4F774F84-900C-CA00-5FCB-ACC3B14DF8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E108F1D5-D1D3-9DBE-374E-9A1420CC5E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2F094812-364C-C889-2D0D-A9B531242C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1E84A254-C289-51F4-B37E-8D2C6EB2C1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A96A423C-7240-C142-68A7-84625484BD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C500F0F0-1B2E-51F1-B619-2DA2F3473D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DA7D8965-817E-BBAD-4A03-238FD6D696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E47CA5AD-C61A-E12A-6235-E0BE9081B8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693BC3B0-AC1D-2150-3FCE-A8A6AFA569E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F91DBB19-112D-3984-889B-3A98CFA639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647F370C-ECEB-7D19-9713-E30699D5E11A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15A5C995-569D-B91C-A41C-00234E6342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EC74993C-42B0-52A6-D5D5-114365B9C14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B673F87C-C6A3-1EA5-FB9B-D5A9429679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A27CD367-59D2-9738-33F1-0E17F5B4E0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36C6660E-7EE3-E988-0779-85F32D05FC7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557CDF28-79B4-5AA1-3454-C52ECCA2A4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E917B87B-08B6-DCDE-FC65-861116F4219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2F21D6E7-3F84-041D-CDEB-AC812EEA4E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69EE849C-2D01-D00B-10CD-24D3637A72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1D3FDB03-9103-92AE-90D8-95577891E3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3A83047F-5964-D0EA-B9C1-6D13FBA079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D56FA384-865D-65F9-4B95-1C0D74AAEC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4DED58A1-DB1E-102F-10F8-C17A6F74DF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C5F00644-EEE3-80DF-3572-D46D4B7FAA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5D880B89-C772-4E32-B700-38DA05D244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7B646108-C42D-D675-FA73-B9D833F2D7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AA9A4A94-04AE-DA19-7572-243C26DC2A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4D3AA8A9-F40A-B9F1-0F3E-5CDC5E6754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3A5A6262-B2D6-72C8-A124-DB26C89BDC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C2DD2EB9-0853-D3A1-5696-E0F277BC61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pic>
        <p:nvPicPr>
          <p:cNvPr id="187" name="Picture 186">
            <a:extLst>
              <a:ext uri="{FF2B5EF4-FFF2-40B4-BE49-F238E27FC236}">
                <a16:creationId xmlns:a16="http://schemas.microsoft.com/office/drawing/2014/main" id="{623B0935-AF50-9C11-6055-45CFC7FFBD7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97335" y="5234773"/>
            <a:ext cx="1723819" cy="969185"/>
          </a:xfrm>
          <a:prstGeom prst="rect">
            <a:avLst/>
          </a:prstGeom>
        </p:spPr>
      </p:pic>
      <p:sp>
        <p:nvSpPr>
          <p:cNvPr id="185" name="Title 1">
            <a:extLst>
              <a:ext uri="{FF2B5EF4-FFF2-40B4-BE49-F238E27FC236}">
                <a16:creationId xmlns:a16="http://schemas.microsoft.com/office/drawing/2014/main" id="{4DABC8A4-1B93-7C4E-7019-CF5A6001B3BB}"/>
              </a:ext>
            </a:extLst>
          </p:cNvPr>
          <p:cNvSpPr txBox="1">
            <a:spLocks/>
          </p:cNvSpPr>
          <p:nvPr/>
        </p:nvSpPr>
        <p:spPr>
          <a:xfrm>
            <a:off x="1524000" y="674544"/>
            <a:ext cx="9144000" cy="7700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Screenshots</a:t>
            </a:r>
          </a:p>
        </p:txBody>
      </p:sp>
      <p:pic>
        <p:nvPicPr>
          <p:cNvPr id="186" name="Picture 185">
            <a:extLst>
              <a:ext uri="{FF2B5EF4-FFF2-40B4-BE49-F238E27FC236}">
                <a16:creationId xmlns:a16="http://schemas.microsoft.com/office/drawing/2014/main" id="{25B02F02-55FA-13A1-0809-B8D275DA00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29471" y="1712290"/>
            <a:ext cx="7952538" cy="447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39426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Picture 267">
            <a:extLst>
              <a:ext uri="{FF2B5EF4-FFF2-40B4-BE49-F238E27FC236}">
                <a16:creationId xmlns:a16="http://schemas.microsoft.com/office/drawing/2014/main" id="{3C49D116-20ED-1010-B45E-DA95C52613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1996" t="635" r="13536" b="25959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181" name="Group 180">
            <a:extLst>
              <a:ext uri="{FF2B5EF4-FFF2-40B4-BE49-F238E27FC236}">
                <a16:creationId xmlns:a16="http://schemas.microsoft.com/office/drawing/2014/main" id="{D3B30592-6C36-4FBB-EFD2-C6450E88397F}"/>
              </a:ext>
            </a:extLst>
          </p:cNvPr>
          <p:cNvGrpSpPr/>
          <p:nvPr/>
        </p:nvGrpSpPr>
        <p:grpSpPr>
          <a:xfrm>
            <a:off x="-907269" y="-37193693"/>
            <a:ext cx="14549339" cy="48082857"/>
            <a:chOff x="-907269" y="-25443591"/>
            <a:chExt cx="14549339" cy="48082857"/>
          </a:xfrm>
        </p:grpSpPr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D7A4176F-469C-8D02-1EF5-37958934859F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226" name="Group 225">
                <a:extLst>
                  <a:ext uri="{FF2B5EF4-FFF2-40B4-BE49-F238E27FC236}">
                    <a16:creationId xmlns:a16="http://schemas.microsoft.com/office/drawing/2014/main" id="{07CB759A-52F4-55C7-B61B-531869ABF4A7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248" name="Picture 247">
                  <a:extLst>
                    <a:ext uri="{FF2B5EF4-FFF2-40B4-BE49-F238E27FC236}">
                      <a16:creationId xmlns:a16="http://schemas.microsoft.com/office/drawing/2014/main" id="{C366C183-15D0-B7B1-983E-D43A114771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9" name="Picture 248">
                  <a:extLst>
                    <a:ext uri="{FF2B5EF4-FFF2-40B4-BE49-F238E27FC236}">
                      <a16:creationId xmlns:a16="http://schemas.microsoft.com/office/drawing/2014/main" id="{2877296E-4772-66A7-7442-FD823D1EEF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0" name="Picture 249">
                  <a:extLst>
                    <a:ext uri="{FF2B5EF4-FFF2-40B4-BE49-F238E27FC236}">
                      <a16:creationId xmlns:a16="http://schemas.microsoft.com/office/drawing/2014/main" id="{F9781AE7-24DD-47D4-0567-861F5014363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51" name="Picture 250">
                  <a:extLst>
                    <a:ext uri="{FF2B5EF4-FFF2-40B4-BE49-F238E27FC236}">
                      <a16:creationId xmlns:a16="http://schemas.microsoft.com/office/drawing/2014/main" id="{D279FAA6-655D-4AA4-D17A-EE9667A40A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2" name="Picture 251">
                  <a:extLst>
                    <a:ext uri="{FF2B5EF4-FFF2-40B4-BE49-F238E27FC236}">
                      <a16:creationId xmlns:a16="http://schemas.microsoft.com/office/drawing/2014/main" id="{E2019E48-C4B4-9FED-2A71-C53478F3BC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53" name="Picture 252">
                  <a:extLst>
                    <a:ext uri="{FF2B5EF4-FFF2-40B4-BE49-F238E27FC236}">
                      <a16:creationId xmlns:a16="http://schemas.microsoft.com/office/drawing/2014/main" id="{E8EBC478-ED58-1A4B-2E7F-5299C0A82A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4" name="Picture 253">
                  <a:extLst>
                    <a:ext uri="{FF2B5EF4-FFF2-40B4-BE49-F238E27FC236}">
                      <a16:creationId xmlns:a16="http://schemas.microsoft.com/office/drawing/2014/main" id="{D8CAC346-05F8-9AF4-7BAB-1C466400F5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55" name="Picture 254">
                  <a:extLst>
                    <a:ext uri="{FF2B5EF4-FFF2-40B4-BE49-F238E27FC236}">
                      <a16:creationId xmlns:a16="http://schemas.microsoft.com/office/drawing/2014/main" id="{05D557CD-774E-FA00-26EC-413D44F71E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6" name="Picture 255">
                  <a:extLst>
                    <a:ext uri="{FF2B5EF4-FFF2-40B4-BE49-F238E27FC236}">
                      <a16:creationId xmlns:a16="http://schemas.microsoft.com/office/drawing/2014/main" id="{08C4FFF8-7383-76C4-B9DE-12CCD4DBB7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57" name="Picture 256">
                  <a:extLst>
                    <a:ext uri="{FF2B5EF4-FFF2-40B4-BE49-F238E27FC236}">
                      <a16:creationId xmlns:a16="http://schemas.microsoft.com/office/drawing/2014/main" id="{1BD626DB-422E-6686-0F38-71F1041CB7E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8" name="Picture 257">
                  <a:extLst>
                    <a:ext uri="{FF2B5EF4-FFF2-40B4-BE49-F238E27FC236}">
                      <a16:creationId xmlns:a16="http://schemas.microsoft.com/office/drawing/2014/main" id="{E9F10174-80A6-186F-C6FA-4E1B2AF6EF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59" name="Picture 258">
                  <a:extLst>
                    <a:ext uri="{FF2B5EF4-FFF2-40B4-BE49-F238E27FC236}">
                      <a16:creationId xmlns:a16="http://schemas.microsoft.com/office/drawing/2014/main" id="{DB3BE0ED-5115-B23D-719E-6B72A45382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60" name="Picture 259">
                  <a:extLst>
                    <a:ext uri="{FF2B5EF4-FFF2-40B4-BE49-F238E27FC236}">
                      <a16:creationId xmlns:a16="http://schemas.microsoft.com/office/drawing/2014/main" id="{2CE08392-0419-0E92-399A-E6B2946C00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61" name="Picture 260">
                  <a:extLst>
                    <a:ext uri="{FF2B5EF4-FFF2-40B4-BE49-F238E27FC236}">
                      <a16:creationId xmlns:a16="http://schemas.microsoft.com/office/drawing/2014/main" id="{E4336650-9C83-18F8-A989-449E4B83AB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62" name="Picture 261">
                  <a:extLst>
                    <a:ext uri="{FF2B5EF4-FFF2-40B4-BE49-F238E27FC236}">
                      <a16:creationId xmlns:a16="http://schemas.microsoft.com/office/drawing/2014/main" id="{0AF825EC-D145-93B3-32D0-4A3D81487F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63" name="Picture 262">
                  <a:extLst>
                    <a:ext uri="{FF2B5EF4-FFF2-40B4-BE49-F238E27FC236}">
                      <a16:creationId xmlns:a16="http://schemas.microsoft.com/office/drawing/2014/main" id="{D05B1095-1058-8FD1-BAC8-87F3601091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64" name="Picture 263">
                  <a:extLst>
                    <a:ext uri="{FF2B5EF4-FFF2-40B4-BE49-F238E27FC236}">
                      <a16:creationId xmlns:a16="http://schemas.microsoft.com/office/drawing/2014/main" id="{FF7C8962-C5FF-0D0A-1ED7-1E4F033CFD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65" name="Picture 264">
                  <a:extLst>
                    <a:ext uri="{FF2B5EF4-FFF2-40B4-BE49-F238E27FC236}">
                      <a16:creationId xmlns:a16="http://schemas.microsoft.com/office/drawing/2014/main" id="{43C194C7-9858-A5D0-D0FB-347F1DAFBB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66" name="Picture 265">
                  <a:extLst>
                    <a:ext uri="{FF2B5EF4-FFF2-40B4-BE49-F238E27FC236}">
                      <a16:creationId xmlns:a16="http://schemas.microsoft.com/office/drawing/2014/main" id="{8B1D7332-C902-ECED-4F70-9CB99BF205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67" name="Picture 266">
                  <a:extLst>
                    <a:ext uri="{FF2B5EF4-FFF2-40B4-BE49-F238E27FC236}">
                      <a16:creationId xmlns:a16="http://schemas.microsoft.com/office/drawing/2014/main" id="{AB5AA0F0-14F7-BCC9-1A77-1103877A98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227" name="Group 226">
                <a:extLst>
                  <a:ext uri="{FF2B5EF4-FFF2-40B4-BE49-F238E27FC236}">
                    <a16:creationId xmlns:a16="http://schemas.microsoft.com/office/drawing/2014/main" id="{5DE0C56A-5C72-C8CE-8F22-8D94895AB20D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228" name="Picture 227">
                  <a:extLst>
                    <a:ext uri="{FF2B5EF4-FFF2-40B4-BE49-F238E27FC236}">
                      <a16:creationId xmlns:a16="http://schemas.microsoft.com/office/drawing/2014/main" id="{F4B10FC6-6F7E-BD0A-F1C7-821D699471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29" name="Picture 228">
                  <a:extLst>
                    <a:ext uri="{FF2B5EF4-FFF2-40B4-BE49-F238E27FC236}">
                      <a16:creationId xmlns:a16="http://schemas.microsoft.com/office/drawing/2014/main" id="{9FFDE917-BF9E-67A8-66FC-A0B43B0087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0" name="Picture 229">
                  <a:extLst>
                    <a:ext uri="{FF2B5EF4-FFF2-40B4-BE49-F238E27FC236}">
                      <a16:creationId xmlns:a16="http://schemas.microsoft.com/office/drawing/2014/main" id="{BFAD6F6F-5F38-FFA7-299E-063DBCDF35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31" name="Picture 230">
                  <a:extLst>
                    <a:ext uri="{FF2B5EF4-FFF2-40B4-BE49-F238E27FC236}">
                      <a16:creationId xmlns:a16="http://schemas.microsoft.com/office/drawing/2014/main" id="{4E9C2483-8E33-0C04-A69F-7E935A3431E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2" name="Picture 231">
                  <a:extLst>
                    <a:ext uri="{FF2B5EF4-FFF2-40B4-BE49-F238E27FC236}">
                      <a16:creationId xmlns:a16="http://schemas.microsoft.com/office/drawing/2014/main" id="{E842FB60-298F-A37A-9AD2-D36C36FA44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33" name="Picture 232">
                  <a:extLst>
                    <a:ext uri="{FF2B5EF4-FFF2-40B4-BE49-F238E27FC236}">
                      <a16:creationId xmlns:a16="http://schemas.microsoft.com/office/drawing/2014/main" id="{62E51D9D-58A5-4DB9-3B4D-1B54980C27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4" name="Picture 233">
                  <a:extLst>
                    <a:ext uri="{FF2B5EF4-FFF2-40B4-BE49-F238E27FC236}">
                      <a16:creationId xmlns:a16="http://schemas.microsoft.com/office/drawing/2014/main" id="{AA068D84-DE21-7E82-52C8-E7465900B0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35" name="Picture 234">
                  <a:extLst>
                    <a:ext uri="{FF2B5EF4-FFF2-40B4-BE49-F238E27FC236}">
                      <a16:creationId xmlns:a16="http://schemas.microsoft.com/office/drawing/2014/main" id="{368E52EE-A3E1-5796-213B-8CDBF7BCA1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6" name="Picture 235">
                  <a:extLst>
                    <a:ext uri="{FF2B5EF4-FFF2-40B4-BE49-F238E27FC236}">
                      <a16:creationId xmlns:a16="http://schemas.microsoft.com/office/drawing/2014/main" id="{AE4D6BA7-7FCB-4651-7F07-537B467CB6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37" name="Picture 236">
                  <a:extLst>
                    <a:ext uri="{FF2B5EF4-FFF2-40B4-BE49-F238E27FC236}">
                      <a16:creationId xmlns:a16="http://schemas.microsoft.com/office/drawing/2014/main" id="{2DCFBCA2-4CD9-20A5-522C-B982D2D1CD7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8" name="Picture 237">
                  <a:extLst>
                    <a:ext uri="{FF2B5EF4-FFF2-40B4-BE49-F238E27FC236}">
                      <a16:creationId xmlns:a16="http://schemas.microsoft.com/office/drawing/2014/main" id="{679C5AEA-8EAC-3948-E45F-4775B1F3CA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39" name="Picture 238">
                  <a:extLst>
                    <a:ext uri="{FF2B5EF4-FFF2-40B4-BE49-F238E27FC236}">
                      <a16:creationId xmlns:a16="http://schemas.microsoft.com/office/drawing/2014/main" id="{94FD91DB-B799-76EA-A7B5-2300543F36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40" name="Picture 239">
                  <a:extLst>
                    <a:ext uri="{FF2B5EF4-FFF2-40B4-BE49-F238E27FC236}">
                      <a16:creationId xmlns:a16="http://schemas.microsoft.com/office/drawing/2014/main" id="{5A7752A6-FA50-80BD-42DE-D626E5CD32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41" name="Picture 240">
                  <a:extLst>
                    <a:ext uri="{FF2B5EF4-FFF2-40B4-BE49-F238E27FC236}">
                      <a16:creationId xmlns:a16="http://schemas.microsoft.com/office/drawing/2014/main" id="{1DFB0730-E482-05E0-7ECC-11DA08945A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42" name="Picture 241">
                  <a:extLst>
                    <a:ext uri="{FF2B5EF4-FFF2-40B4-BE49-F238E27FC236}">
                      <a16:creationId xmlns:a16="http://schemas.microsoft.com/office/drawing/2014/main" id="{268E865C-5B04-7FA8-3534-E71C439DEF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3" name="Picture 242">
                  <a:extLst>
                    <a:ext uri="{FF2B5EF4-FFF2-40B4-BE49-F238E27FC236}">
                      <a16:creationId xmlns:a16="http://schemas.microsoft.com/office/drawing/2014/main" id="{E85B3F1B-2EB5-7B31-2F99-B90BB9C99B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44" name="Picture 243">
                  <a:extLst>
                    <a:ext uri="{FF2B5EF4-FFF2-40B4-BE49-F238E27FC236}">
                      <a16:creationId xmlns:a16="http://schemas.microsoft.com/office/drawing/2014/main" id="{1218CBBA-331D-4D43-A570-FC6A132DFB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45" name="Picture 244">
                  <a:extLst>
                    <a:ext uri="{FF2B5EF4-FFF2-40B4-BE49-F238E27FC236}">
                      <a16:creationId xmlns:a16="http://schemas.microsoft.com/office/drawing/2014/main" id="{2590528E-51DC-71DB-37FA-765DFE4DE7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46" name="Picture 245">
                  <a:extLst>
                    <a:ext uri="{FF2B5EF4-FFF2-40B4-BE49-F238E27FC236}">
                      <a16:creationId xmlns:a16="http://schemas.microsoft.com/office/drawing/2014/main" id="{1658A143-F5B8-B5FB-50F4-A3A36D9410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47" name="Picture 246">
                  <a:extLst>
                    <a:ext uri="{FF2B5EF4-FFF2-40B4-BE49-F238E27FC236}">
                      <a16:creationId xmlns:a16="http://schemas.microsoft.com/office/drawing/2014/main" id="{22E5A77F-0681-8F8F-F139-4D69056951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79C37945-A097-345E-C611-98A25BD743BE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6E30867F-AAE2-A748-6A80-5FCEA0C8EBC0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206" name="Picture 205">
                  <a:extLst>
                    <a:ext uri="{FF2B5EF4-FFF2-40B4-BE49-F238E27FC236}">
                      <a16:creationId xmlns:a16="http://schemas.microsoft.com/office/drawing/2014/main" id="{B2AA40EC-BC53-AB97-2663-038C8FD2D0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7" name="Picture 206">
                  <a:extLst>
                    <a:ext uri="{FF2B5EF4-FFF2-40B4-BE49-F238E27FC236}">
                      <a16:creationId xmlns:a16="http://schemas.microsoft.com/office/drawing/2014/main" id="{696E64A7-5203-7B02-0E38-CAABAB3BF1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8" name="Picture 207">
                  <a:extLst>
                    <a:ext uri="{FF2B5EF4-FFF2-40B4-BE49-F238E27FC236}">
                      <a16:creationId xmlns:a16="http://schemas.microsoft.com/office/drawing/2014/main" id="{C7490744-3215-C055-4DB4-1342A6DE63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09" name="Picture 208">
                  <a:extLst>
                    <a:ext uri="{FF2B5EF4-FFF2-40B4-BE49-F238E27FC236}">
                      <a16:creationId xmlns:a16="http://schemas.microsoft.com/office/drawing/2014/main" id="{580FC336-586C-5612-2C72-9DB88C1236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0" name="Picture 209">
                  <a:extLst>
                    <a:ext uri="{FF2B5EF4-FFF2-40B4-BE49-F238E27FC236}">
                      <a16:creationId xmlns:a16="http://schemas.microsoft.com/office/drawing/2014/main" id="{CAB9BD76-B879-5744-1888-61C0506D85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11" name="Picture 210">
                  <a:extLst>
                    <a:ext uri="{FF2B5EF4-FFF2-40B4-BE49-F238E27FC236}">
                      <a16:creationId xmlns:a16="http://schemas.microsoft.com/office/drawing/2014/main" id="{89EF3921-FD13-8027-2672-D36A729886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2" name="Picture 211">
                  <a:extLst>
                    <a:ext uri="{FF2B5EF4-FFF2-40B4-BE49-F238E27FC236}">
                      <a16:creationId xmlns:a16="http://schemas.microsoft.com/office/drawing/2014/main" id="{6006586E-ADB6-8B25-6AD9-F00E2CCAFA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13" name="Picture 212">
                  <a:extLst>
                    <a:ext uri="{FF2B5EF4-FFF2-40B4-BE49-F238E27FC236}">
                      <a16:creationId xmlns:a16="http://schemas.microsoft.com/office/drawing/2014/main" id="{D5CCCD38-360E-01CE-2E08-5B2808830B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4" name="Picture 213">
                  <a:extLst>
                    <a:ext uri="{FF2B5EF4-FFF2-40B4-BE49-F238E27FC236}">
                      <a16:creationId xmlns:a16="http://schemas.microsoft.com/office/drawing/2014/main" id="{989C0914-499E-0C7E-FE67-3BA07CCBDB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15" name="Picture 214">
                  <a:extLst>
                    <a:ext uri="{FF2B5EF4-FFF2-40B4-BE49-F238E27FC236}">
                      <a16:creationId xmlns:a16="http://schemas.microsoft.com/office/drawing/2014/main" id="{A7FB866E-898D-3131-4600-3E14EA0AB0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6" name="Picture 215">
                  <a:extLst>
                    <a:ext uri="{FF2B5EF4-FFF2-40B4-BE49-F238E27FC236}">
                      <a16:creationId xmlns:a16="http://schemas.microsoft.com/office/drawing/2014/main" id="{106B40B6-A9D6-A6FC-E54D-FC404821D8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17" name="Picture 216">
                  <a:extLst>
                    <a:ext uri="{FF2B5EF4-FFF2-40B4-BE49-F238E27FC236}">
                      <a16:creationId xmlns:a16="http://schemas.microsoft.com/office/drawing/2014/main" id="{F113576F-9DE0-4041-2E3F-5DBEA931B69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18" name="Picture 217">
                  <a:extLst>
                    <a:ext uri="{FF2B5EF4-FFF2-40B4-BE49-F238E27FC236}">
                      <a16:creationId xmlns:a16="http://schemas.microsoft.com/office/drawing/2014/main" id="{7DA3F4A7-18B6-BF41-FF87-FA0AE89CC4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19" name="Picture 218">
                  <a:extLst>
                    <a:ext uri="{FF2B5EF4-FFF2-40B4-BE49-F238E27FC236}">
                      <a16:creationId xmlns:a16="http://schemas.microsoft.com/office/drawing/2014/main" id="{912A753E-3287-23CF-E9A4-EB41881EA7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20" name="Picture 219">
                  <a:extLst>
                    <a:ext uri="{FF2B5EF4-FFF2-40B4-BE49-F238E27FC236}">
                      <a16:creationId xmlns:a16="http://schemas.microsoft.com/office/drawing/2014/main" id="{068CDF0A-0B28-8F71-9A67-56A7501F6F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21" name="Picture 220">
                  <a:extLst>
                    <a:ext uri="{FF2B5EF4-FFF2-40B4-BE49-F238E27FC236}">
                      <a16:creationId xmlns:a16="http://schemas.microsoft.com/office/drawing/2014/main" id="{AC6314B0-AF45-A8F6-C850-AF3E8EA1E8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22" name="Picture 221">
                  <a:extLst>
                    <a:ext uri="{FF2B5EF4-FFF2-40B4-BE49-F238E27FC236}">
                      <a16:creationId xmlns:a16="http://schemas.microsoft.com/office/drawing/2014/main" id="{8338E951-11C1-6237-E529-07BE539434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23" name="Picture 222">
                  <a:extLst>
                    <a:ext uri="{FF2B5EF4-FFF2-40B4-BE49-F238E27FC236}">
                      <a16:creationId xmlns:a16="http://schemas.microsoft.com/office/drawing/2014/main" id="{4F271860-51BC-BF75-5DDC-FB2B16C42C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24" name="Picture 223">
                  <a:extLst>
                    <a:ext uri="{FF2B5EF4-FFF2-40B4-BE49-F238E27FC236}">
                      <a16:creationId xmlns:a16="http://schemas.microsoft.com/office/drawing/2014/main" id="{7AC9A05F-8E7B-AA7F-3B4D-FD6A74F60D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25" name="Picture 224">
                  <a:extLst>
                    <a:ext uri="{FF2B5EF4-FFF2-40B4-BE49-F238E27FC236}">
                      <a16:creationId xmlns:a16="http://schemas.microsoft.com/office/drawing/2014/main" id="{C5B7943D-6A13-CF5B-FF3E-1EC75728DB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38475473-076E-3FD3-5C85-BCDCED8D6E3C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86" name="Picture 185">
                  <a:extLst>
                    <a:ext uri="{FF2B5EF4-FFF2-40B4-BE49-F238E27FC236}">
                      <a16:creationId xmlns:a16="http://schemas.microsoft.com/office/drawing/2014/main" id="{68B35FAE-22A7-B040-9A7B-4B28ABA819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7" name="Picture 186">
                  <a:extLst>
                    <a:ext uri="{FF2B5EF4-FFF2-40B4-BE49-F238E27FC236}">
                      <a16:creationId xmlns:a16="http://schemas.microsoft.com/office/drawing/2014/main" id="{06D4B6C4-BBF9-C1F6-EF19-FB40BC0699B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8" name="Picture 187">
                  <a:extLst>
                    <a:ext uri="{FF2B5EF4-FFF2-40B4-BE49-F238E27FC236}">
                      <a16:creationId xmlns:a16="http://schemas.microsoft.com/office/drawing/2014/main" id="{32995A40-6BB0-E20E-8A4D-B3B56F9B97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89" name="Picture 188">
                  <a:extLst>
                    <a:ext uri="{FF2B5EF4-FFF2-40B4-BE49-F238E27FC236}">
                      <a16:creationId xmlns:a16="http://schemas.microsoft.com/office/drawing/2014/main" id="{96CC2109-ABCE-4F3B-42F9-0840D6F2DF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0" name="Picture 189">
                  <a:extLst>
                    <a:ext uri="{FF2B5EF4-FFF2-40B4-BE49-F238E27FC236}">
                      <a16:creationId xmlns:a16="http://schemas.microsoft.com/office/drawing/2014/main" id="{45A8C987-4BC0-8EAB-F0CE-91DE53456E3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91" name="Picture 190">
                  <a:extLst>
                    <a:ext uri="{FF2B5EF4-FFF2-40B4-BE49-F238E27FC236}">
                      <a16:creationId xmlns:a16="http://schemas.microsoft.com/office/drawing/2014/main" id="{F4C5E3FF-437A-BDB0-CCB0-D123168669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2" name="Picture 191">
                  <a:extLst>
                    <a:ext uri="{FF2B5EF4-FFF2-40B4-BE49-F238E27FC236}">
                      <a16:creationId xmlns:a16="http://schemas.microsoft.com/office/drawing/2014/main" id="{DFC8A07B-F963-8D3A-FCF5-64678780D0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193" name="Picture 192">
                  <a:extLst>
                    <a:ext uri="{FF2B5EF4-FFF2-40B4-BE49-F238E27FC236}">
                      <a16:creationId xmlns:a16="http://schemas.microsoft.com/office/drawing/2014/main" id="{01D85F71-1FB3-8556-82A3-F8AEA3A5CC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4" name="Picture 193">
                  <a:extLst>
                    <a:ext uri="{FF2B5EF4-FFF2-40B4-BE49-F238E27FC236}">
                      <a16:creationId xmlns:a16="http://schemas.microsoft.com/office/drawing/2014/main" id="{10DCA2DB-944D-C993-E1F6-86F7A8D40A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195" name="Picture 194">
                  <a:extLst>
                    <a:ext uri="{FF2B5EF4-FFF2-40B4-BE49-F238E27FC236}">
                      <a16:creationId xmlns:a16="http://schemas.microsoft.com/office/drawing/2014/main" id="{DDEF3896-2F3C-1DE6-7407-17FB6CC241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6" name="Picture 195">
                  <a:extLst>
                    <a:ext uri="{FF2B5EF4-FFF2-40B4-BE49-F238E27FC236}">
                      <a16:creationId xmlns:a16="http://schemas.microsoft.com/office/drawing/2014/main" id="{283510BA-6F6E-B312-3523-4186BE1292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97" name="Picture 196">
                  <a:extLst>
                    <a:ext uri="{FF2B5EF4-FFF2-40B4-BE49-F238E27FC236}">
                      <a16:creationId xmlns:a16="http://schemas.microsoft.com/office/drawing/2014/main" id="{E929D945-9DEA-479E-E933-58102AC5DD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98" name="Picture 197">
                  <a:extLst>
                    <a:ext uri="{FF2B5EF4-FFF2-40B4-BE49-F238E27FC236}">
                      <a16:creationId xmlns:a16="http://schemas.microsoft.com/office/drawing/2014/main" id="{F1B84822-4CAC-DCEA-F318-075A68B62E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99" name="Picture 198">
                  <a:extLst>
                    <a:ext uri="{FF2B5EF4-FFF2-40B4-BE49-F238E27FC236}">
                      <a16:creationId xmlns:a16="http://schemas.microsoft.com/office/drawing/2014/main" id="{DD11C4C3-BA6B-8F97-BA5C-15C040530F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00" name="Picture 199">
                  <a:extLst>
                    <a:ext uri="{FF2B5EF4-FFF2-40B4-BE49-F238E27FC236}">
                      <a16:creationId xmlns:a16="http://schemas.microsoft.com/office/drawing/2014/main" id="{80846C43-503F-4A9D-0AE3-E85001A988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1" name="Picture 200">
                  <a:extLst>
                    <a:ext uri="{FF2B5EF4-FFF2-40B4-BE49-F238E27FC236}">
                      <a16:creationId xmlns:a16="http://schemas.microsoft.com/office/drawing/2014/main" id="{673E162A-E67D-EC51-B972-4E948EDA15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02" name="Picture 201">
                  <a:extLst>
                    <a:ext uri="{FF2B5EF4-FFF2-40B4-BE49-F238E27FC236}">
                      <a16:creationId xmlns:a16="http://schemas.microsoft.com/office/drawing/2014/main" id="{FA643F0A-33D0-B71D-6200-29E84EB9CF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03" name="Picture 202">
                  <a:extLst>
                    <a:ext uri="{FF2B5EF4-FFF2-40B4-BE49-F238E27FC236}">
                      <a16:creationId xmlns:a16="http://schemas.microsoft.com/office/drawing/2014/main" id="{5FAF00D4-B9A9-94C7-76E0-639293CDBE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04" name="Picture 203">
                  <a:extLst>
                    <a:ext uri="{FF2B5EF4-FFF2-40B4-BE49-F238E27FC236}">
                      <a16:creationId xmlns:a16="http://schemas.microsoft.com/office/drawing/2014/main" id="{D3F57D31-72B0-530B-9DB5-7F65205BA8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05" name="Picture 204">
                  <a:extLst>
                    <a:ext uri="{FF2B5EF4-FFF2-40B4-BE49-F238E27FC236}">
                      <a16:creationId xmlns:a16="http://schemas.microsoft.com/office/drawing/2014/main" id="{46BE7435-8447-CF01-D6C5-45907F20C1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BCB255E-BD80-AE76-2B88-2248B69F55F4}"/>
              </a:ext>
            </a:extLst>
          </p:cNvPr>
          <p:cNvSpPr txBox="1"/>
          <p:nvPr/>
        </p:nvSpPr>
        <p:spPr>
          <a:xfrm>
            <a:off x="904365" y="1526721"/>
            <a:ext cx="10678035" cy="4740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lvl="0" indent="-285750" algn="just">
              <a:lnSpc>
                <a:spcPct val="20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2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Data Accuracy and Relevance</a:t>
            </a:r>
          </a:p>
          <a:p>
            <a:pPr marL="285750" lvl="0" indent="-285750" algn="just">
              <a:lnSpc>
                <a:spcPct val="20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2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Enhanced Data Sources</a:t>
            </a:r>
          </a:p>
          <a:p>
            <a:pPr marL="285750" lvl="0" indent="-285750" algn="just">
              <a:lnSpc>
                <a:spcPct val="20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200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Advanced Analytics Features</a:t>
            </a:r>
          </a:p>
          <a:p>
            <a:pPr marL="285750" lvl="0" indent="-285750" algn="just">
              <a:lnSpc>
                <a:spcPct val="20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2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Customisation and Personalisation</a:t>
            </a:r>
          </a:p>
          <a:p>
            <a:pPr marL="285750" lvl="0" indent="-285750" algn="just">
              <a:lnSpc>
                <a:spcPct val="20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2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Mobile Application Development</a:t>
            </a:r>
            <a:endParaRPr lang="en-IN" sz="2200" kern="100" dirty="0">
              <a:solidFill>
                <a:schemeClr val="bg1"/>
              </a:solidFill>
              <a:latin typeface="Aptos" panose="020B00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85750" lvl="0" indent="-285750" algn="just">
              <a:lnSpc>
                <a:spcPct val="20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2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Interactive Visualisation</a:t>
            </a:r>
          </a:p>
          <a:p>
            <a:pPr lvl="0" algn="just">
              <a:lnSpc>
                <a:spcPct val="200000"/>
              </a:lnSpc>
              <a:tabLst>
                <a:tab pos="457200" algn="l"/>
              </a:tabLst>
            </a:pPr>
            <a:endParaRPr lang="en-IN" sz="22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BCF813B-5D45-9702-4B49-468832F7213F}"/>
              </a:ext>
            </a:extLst>
          </p:cNvPr>
          <p:cNvSpPr txBox="1">
            <a:spLocks/>
          </p:cNvSpPr>
          <p:nvPr/>
        </p:nvSpPr>
        <p:spPr>
          <a:xfrm>
            <a:off x="1524000" y="674544"/>
            <a:ext cx="9144000" cy="7700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Future Scope</a:t>
            </a:r>
          </a:p>
        </p:txBody>
      </p:sp>
    </p:spTree>
    <p:extLst>
      <p:ext uri="{BB962C8B-B14F-4D97-AF65-F5344CB8AC3E}">
        <p14:creationId xmlns:p14="http://schemas.microsoft.com/office/powerpoint/2010/main" val="34842660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Picture 267">
            <a:extLst>
              <a:ext uri="{FF2B5EF4-FFF2-40B4-BE49-F238E27FC236}">
                <a16:creationId xmlns:a16="http://schemas.microsoft.com/office/drawing/2014/main" id="{3C49D116-20ED-1010-B45E-DA95C52613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73011" t="635" r="2521" b="25959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181" name="Group 180">
            <a:extLst>
              <a:ext uri="{FF2B5EF4-FFF2-40B4-BE49-F238E27FC236}">
                <a16:creationId xmlns:a16="http://schemas.microsoft.com/office/drawing/2014/main" id="{D3B30592-6C36-4FBB-EFD2-C6450E88397F}"/>
              </a:ext>
            </a:extLst>
          </p:cNvPr>
          <p:cNvGrpSpPr/>
          <p:nvPr/>
        </p:nvGrpSpPr>
        <p:grpSpPr>
          <a:xfrm>
            <a:off x="-907269" y="-38639037"/>
            <a:ext cx="14549339" cy="48082857"/>
            <a:chOff x="-907269" y="-25443591"/>
            <a:chExt cx="14549339" cy="48082857"/>
          </a:xfrm>
        </p:grpSpPr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D7A4176F-469C-8D02-1EF5-37958934859F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226" name="Group 225">
                <a:extLst>
                  <a:ext uri="{FF2B5EF4-FFF2-40B4-BE49-F238E27FC236}">
                    <a16:creationId xmlns:a16="http://schemas.microsoft.com/office/drawing/2014/main" id="{07CB759A-52F4-55C7-B61B-531869ABF4A7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248" name="Picture 247">
                  <a:extLst>
                    <a:ext uri="{FF2B5EF4-FFF2-40B4-BE49-F238E27FC236}">
                      <a16:creationId xmlns:a16="http://schemas.microsoft.com/office/drawing/2014/main" id="{C366C183-15D0-B7B1-983E-D43A114771E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9" name="Picture 248">
                  <a:extLst>
                    <a:ext uri="{FF2B5EF4-FFF2-40B4-BE49-F238E27FC236}">
                      <a16:creationId xmlns:a16="http://schemas.microsoft.com/office/drawing/2014/main" id="{2877296E-4772-66A7-7442-FD823D1EEF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0" name="Picture 249">
                  <a:extLst>
                    <a:ext uri="{FF2B5EF4-FFF2-40B4-BE49-F238E27FC236}">
                      <a16:creationId xmlns:a16="http://schemas.microsoft.com/office/drawing/2014/main" id="{F9781AE7-24DD-47D4-0567-861F5014363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51" name="Picture 250">
                  <a:extLst>
                    <a:ext uri="{FF2B5EF4-FFF2-40B4-BE49-F238E27FC236}">
                      <a16:creationId xmlns:a16="http://schemas.microsoft.com/office/drawing/2014/main" id="{D279FAA6-655D-4AA4-D17A-EE9667A40A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2" name="Picture 251">
                  <a:extLst>
                    <a:ext uri="{FF2B5EF4-FFF2-40B4-BE49-F238E27FC236}">
                      <a16:creationId xmlns:a16="http://schemas.microsoft.com/office/drawing/2014/main" id="{E2019E48-C4B4-9FED-2A71-C53478F3BC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53" name="Picture 252">
                  <a:extLst>
                    <a:ext uri="{FF2B5EF4-FFF2-40B4-BE49-F238E27FC236}">
                      <a16:creationId xmlns:a16="http://schemas.microsoft.com/office/drawing/2014/main" id="{E8EBC478-ED58-1A4B-2E7F-5299C0A82A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4" name="Picture 253">
                  <a:extLst>
                    <a:ext uri="{FF2B5EF4-FFF2-40B4-BE49-F238E27FC236}">
                      <a16:creationId xmlns:a16="http://schemas.microsoft.com/office/drawing/2014/main" id="{D8CAC346-05F8-9AF4-7BAB-1C466400F5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55" name="Picture 254">
                  <a:extLst>
                    <a:ext uri="{FF2B5EF4-FFF2-40B4-BE49-F238E27FC236}">
                      <a16:creationId xmlns:a16="http://schemas.microsoft.com/office/drawing/2014/main" id="{05D557CD-774E-FA00-26EC-413D44F71E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6" name="Picture 255">
                  <a:extLst>
                    <a:ext uri="{FF2B5EF4-FFF2-40B4-BE49-F238E27FC236}">
                      <a16:creationId xmlns:a16="http://schemas.microsoft.com/office/drawing/2014/main" id="{08C4FFF8-7383-76C4-B9DE-12CCD4DBB7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57" name="Picture 256">
                  <a:extLst>
                    <a:ext uri="{FF2B5EF4-FFF2-40B4-BE49-F238E27FC236}">
                      <a16:creationId xmlns:a16="http://schemas.microsoft.com/office/drawing/2014/main" id="{1BD626DB-422E-6686-0F38-71F1041CB7E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8" name="Picture 257">
                  <a:extLst>
                    <a:ext uri="{FF2B5EF4-FFF2-40B4-BE49-F238E27FC236}">
                      <a16:creationId xmlns:a16="http://schemas.microsoft.com/office/drawing/2014/main" id="{E9F10174-80A6-186F-C6FA-4E1B2AF6EF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59" name="Picture 258">
                  <a:extLst>
                    <a:ext uri="{FF2B5EF4-FFF2-40B4-BE49-F238E27FC236}">
                      <a16:creationId xmlns:a16="http://schemas.microsoft.com/office/drawing/2014/main" id="{DB3BE0ED-5115-B23D-719E-6B72A45382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60" name="Picture 259">
                  <a:extLst>
                    <a:ext uri="{FF2B5EF4-FFF2-40B4-BE49-F238E27FC236}">
                      <a16:creationId xmlns:a16="http://schemas.microsoft.com/office/drawing/2014/main" id="{2CE08392-0419-0E92-399A-E6B2946C00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61" name="Picture 260">
                  <a:extLst>
                    <a:ext uri="{FF2B5EF4-FFF2-40B4-BE49-F238E27FC236}">
                      <a16:creationId xmlns:a16="http://schemas.microsoft.com/office/drawing/2014/main" id="{E4336650-9C83-18F8-A989-449E4B83AB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62" name="Picture 261">
                  <a:extLst>
                    <a:ext uri="{FF2B5EF4-FFF2-40B4-BE49-F238E27FC236}">
                      <a16:creationId xmlns:a16="http://schemas.microsoft.com/office/drawing/2014/main" id="{0AF825EC-D145-93B3-32D0-4A3D81487F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63" name="Picture 262">
                  <a:extLst>
                    <a:ext uri="{FF2B5EF4-FFF2-40B4-BE49-F238E27FC236}">
                      <a16:creationId xmlns:a16="http://schemas.microsoft.com/office/drawing/2014/main" id="{D05B1095-1058-8FD1-BAC8-87F3601091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64" name="Picture 263">
                  <a:extLst>
                    <a:ext uri="{FF2B5EF4-FFF2-40B4-BE49-F238E27FC236}">
                      <a16:creationId xmlns:a16="http://schemas.microsoft.com/office/drawing/2014/main" id="{FF7C8962-C5FF-0D0A-1ED7-1E4F033CFD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65" name="Picture 264">
                  <a:extLst>
                    <a:ext uri="{FF2B5EF4-FFF2-40B4-BE49-F238E27FC236}">
                      <a16:creationId xmlns:a16="http://schemas.microsoft.com/office/drawing/2014/main" id="{43C194C7-9858-A5D0-D0FB-347F1DAFBB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66" name="Picture 265">
                  <a:extLst>
                    <a:ext uri="{FF2B5EF4-FFF2-40B4-BE49-F238E27FC236}">
                      <a16:creationId xmlns:a16="http://schemas.microsoft.com/office/drawing/2014/main" id="{8B1D7332-C902-ECED-4F70-9CB99BF205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67" name="Picture 266">
                  <a:extLst>
                    <a:ext uri="{FF2B5EF4-FFF2-40B4-BE49-F238E27FC236}">
                      <a16:creationId xmlns:a16="http://schemas.microsoft.com/office/drawing/2014/main" id="{AB5AA0F0-14F7-BCC9-1A77-1103877A98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227" name="Group 226">
                <a:extLst>
                  <a:ext uri="{FF2B5EF4-FFF2-40B4-BE49-F238E27FC236}">
                    <a16:creationId xmlns:a16="http://schemas.microsoft.com/office/drawing/2014/main" id="{5DE0C56A-5C72-C8CE-8F22-8D94895AB20D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228" name="Picture 227">
                  <a:extLst>
                    <a:ext uri="{FF2B5EF4-FFF2-40B4-BE49-F238E27FC236}">
                      <a16:creationId xmlns:a16="http://schemas.microsoft.com/office/drawing/2014/main" id="{F4B10FC6-6F7E-BD0A-F1C7-821D6994716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29" name="Picture 228">
                  <a:extLst>
                    <a:ext uri="{FF2B5EF4-FFF2-40B4-BE49-F238E27FC236}">
                      <a16:creationId xmlns:a16="http://schemas.microsoft.com/office/drawing/2014/main" id="{9FFDE917-BF9E-67A8-66FC-A0B43B0087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0" name="Picture 229">
                  <a:extLst>
                    <a:ext uri="{FF2B5EF4-FFF2-40B4-BE49-F238E27FC236}">
                      <a16:creationId xmlns:a16="http://schemas.microsoft.com/office/drawing/2014/main" id="{BFAD6F6F-5F38-FFA7-299E-063DBCDF35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31" name="Picture 230">
                  <a:extLst>
                    <a:ext uri="{FF2B5EF4-FFF2-40B4-BE49-F238E27FC236}">
                      <a16:creationId xmlns:a16="http://schemas.microsoft.com/office/drawing/2014/main" id="{4E9C2483-8E33-0C04-A69F-7E935A3431E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2" name="Picture 231">
                  <a:extLst>
                    <a:ext uri="{FF2B5EF4-FFF2-40B4-BE49-F238E27FC236}">
                      <a16:creationId xmlns:a16="http://schemas.microsoft.com/office/drawing/2014/main" id="{E842FB60-298F-A37A-9AD2-D36C36FA44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33" name="Picture 232">
                  <a:extLst>
                    <a:ext uri="{FF2B5EF4-FFF2-40B4-BE49-F238E27FC236}">
                      <a16:creationId xmlns:a16="http://schemas.microsoft.com/office/drawing/2014/main" id="{62E51D9D-58A5-4DB9-3B4D-1B54980C27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4" name="Picture 233">
                  <a:extLst>
                    <a:ext uri="{FF2B5EF4-FFF2-40B4-BE49-F238E27FC236}">
                      <a16:creationId xmlns:a16="http://schemas.microsoft.com/office/drawing/2014/main" id="{AA068D84-DE21-7E82-52C8-E7465900B0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35" name="Picture 234">
                  <a:extLst>
                    <a:ext uri="{FF2B5EF4-FFF2-40B4-BE49-F238E27FC236}">
                      <a16:creationId xmlns:a16="http://schemas.microsoft.com/office/drawing/2014/main" id="{368E52EE-A3E1-5796-213B-8CDBF7BCA1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6" name="Picture 235">
                  <a:extLst>
                    <a:ext uri="{FF2B5EF4-FFF2-40B4-BE49-F238E27FC236}">
                      <a16:creationId xmlns:a16="http://schemas.microsoft.com/office/drawing/2014/main" id="{AE4D6BA7-7FCB-4651-7F07-537B467CB6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37" name="Picture 236">
                  <a:extLst>
                    <a:ext uri="{FF2B5EF4-FFF2-40B4-BE49-F238E27FC236}">
                      <a16:creationId xmlns:a16="http://schemas.microsoft.com/office/drawing/2014/main" id="{2DCFBCA2-4CD9-20A5-522C-B982D2D1CD7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8" name="Picture 237">
                  <a:extLst>
                    <a:ext uri="{FF2B5EF4-FFF2-40B4-BE49-F238E27FC236}">
                      <a16:creationId xmlns:a16="http://schemas.microsoft.com/office/drawing/2014/main" id="{679C5AEA-8EAC-3948-E45F-4775B1F3CA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39" name="Picture 238">
                  <a:extLst>
                    <a:ext uri="{FF2B5EF4-FFF2-40B4-BE49-F238E27FC236}">
                      <a16:creationId xmlns:a16="http://schemas.microsoft.com/office/drawing/2014/main" id="{94FD91DB-B799-76EA-A7B5-2300543F36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40" name="Picture 239">
                  <a:extLst>
                    <a:ext uri="{FF2B5EF4-FFF2-40B4-BE49-F238E27FC236}">
                      <a16:creationId xmlns:a16="http://schemas.microsoft.com/office/drawing/2014/main" id="{5A7752A6-FA50-80BD-42DE-D626E5CD32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41" name="Picture 240">
                  <a:extLst>
                    <a:ext uri="{FF2B5EF4-FFF2-40B4-BE49-F238E27FC236}">
                      <a16:creationId xmlns:a16="http://schemas.microsoft.com/office/drawing/2014/main" id="{1DFB0730-E482-05E0-7ECC-11DA08945A7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42" name="Picture 241">
                  <a:extLst>
                    <a:ext uri="{FF2B5EF4-FFF2-40B4-BE49-F238E27FC236}">
                      <a16:creationId xmlns:a16="http://schemas.microsoft.com/office/drawing/2014/main" id="{268E865C-5B04-7FA8-3534-E71C439DEF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3" name="Picture 242">
                  <a:extLst>
                    <a:ext uri="{FF2B5EF4-FFF2-40B4-BE49-F238E27FC236}">
                      <a16:creationId xmlns:a16="http://schemas.microsoft.com/office/drawing/2014/main" id="{E85B3F1B-2EB5-7B31-2F99-B90BB9C99B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44" name="Picture 243">
                  <a:extLst>
                    <a:ext uri="{FF2B5EF4-FFF2-40B4-BE49-F238E27FC236}">
                      <a16:creationId xmlns:a16="http://schemas.microsoft.com/office/drawing/2014/main" id="{1218CBBA-331D-4D43-A570-FC6A132DFB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45" name="Picture 244">
                  <a:extLst>
                    <a:ext uri="{FF2B5EF4-FFF2-40B4-BE49-F238E27FC236}">
                      <a16:creationId xmlns:a16="http://schemas.microsoft.com/office/drawing/2014/main" id="{2590528E-51DC-71DB-37FA-765DFE4DE7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46" name="Picture 245">
                  <a:extLst>
                    <a:ext uri="{FF2B5EF4-FFF2-40B4-BE49-F238E27FC236}">
                      <a16:creationId xmlns:a16="http://schemas.microsoft.com/office/drawing/2014/main" id="{1658A143-F5B8-B5FB-50F4-A3A36D9410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47" name="Picture 246">
                  <a:extLst>
                    <a:ext uri="{FF2B5EF4-FFF2-40B4-BE49-F238E27FC236}">
                      <a16:creationId xmlns:a16="http://schemas.microsoft.com/office/drawing/2014/main" id="{22E5A77F-0681-8F8F-F139-4D69056951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83" name="Group 182">
              <a:extLst>
                <a:ext uri="{FF2B5EF4-FFF2-40B4-BE49-F238E27FC236}">
                  <a16:creationId xmlns:a16="http://schemas.microsoft.com/office/drawing/2014/main" id="{79C37945-A097-345E-C611-98A25BD743BE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6E30867F-AAE2-A748-6A80-5FCEA0C8EBC0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206" name="Picture 205">
                  <a:extLst>
                    <a:ext uri="{FF2B5EF4-FFF2-40B4-BE49-F238E27FC236}">
                      <a16:creationId xmlns:a16="http://schemas.microsoft.com/office/drawing/2014/main" id="{B2AA40EC-BC53-AB97-2663-038C8FD2D0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7" name="Picture 206">
                  <a:extLst>
                    <a:ext uri="{FF2B5EF4-FFF2-40B4-BE49-F238E27FC236}">
                      <a16:creationId xmlns:a16="http://schemas.microsoft.com/office/drawing/2014/main" id="{696E64A7-5203-7B02-0E38-CAABAB3BF1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8" name="Picture 207">
                  <a:extLst>
                    <a:ext uri="{FF2B5EF4-FFF2-40B4-BE49-F238E27FC236}">
                      <a16:creationId xmlns:a16="http://schemas.microsoft.com/office/drawing/2014/main" id="{C7490744-3215-C055-4DB4-1342A6DE63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09" name="Picture 208">
                  <a:extLst>
                    <a:ext uri="{FF2B5EF4-FFF2-40B4-BE49-F238E27FC236}">
                      <a16:creationId xmlns:a16="http://schemas.microsoft.com/office/drawing/2014/main" id="{580FC336-586C-5612-2C72-9DB88C1236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0" name="Picture 209">
                  <a:extLst>
                    <a:ext uri="{FF2B5EF4-FFF2-40B4-BE49-F238E27FC236}">
                      <a16:creationId xmlns:a16="http://schemas.microsoft.com/office/drawing/2014/main" id="{CAB9BD76-B879-5744-1888-61C0506D85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11" name="Picture 210">
                  <a:extLst>
                    <a:ext uri="{FF2B5EF4-FFF2-40B4-BE49-F238E27FC236}">
                      <a16:creationId xmlns:a16="http://schemas.microsoft.com/office/drawing/2014/main" id="{89EF3921-FD13-8027-2672-D36A729886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2" name="Picture 211">
                  <a:extLst>
                    <a:ext uri="{FF2B5EF4-FFF2-40B4-BE49-F238E27FC236}">
                      <a16:creationId xmlns:a16="http://schemas.microsoft.com/office/drawing/2014/main" id="{6006586E-ADB6-8B25-6AD9-F00E2CCAFA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13" name="Picture 212">
                  <a:extLst>
                    <a:ext uri="{FF2B5EF4-FFF2-40B4-BE49-F238E27FC236}">
                      <a16:creationId xmlns:a16="http://schemas.microsoft.com/office/drawing/2014/main" id="{D5CCCD38-360E-01CE-2E08-5B2808830B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4" name="Picture 213">
                  <a:extLst>
                    <a:ext uri="{FF2B5EF4-FFF2-40B4-BE49-F238E27FC236}">
                      <a16:creationId xmlns:a16="http://schemas.microsoft.com/office/drawing/2014/main" id="{989C0914-499E-0C7E-FE67-3BA07CCBDB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15" name="Picture 214">
                  <a:extLst>
                    <a:ext uri="{FF2B5EF4-FFF2-40B4-BE49-F238E27FC236}">
                      <a16:creationId xmlns:a16="http://schemas.microsoft.com/office/drawing/2014/main" id="{A7FB866E-898D-3131-4600-3E14EA0AB0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6" name="Picture 215">
                  <a:extLst>
                    <a:ext uri="{FF2B5EF4-FFF2-40B4-BE49-F238E27FC236}">
                      <a16:creationId xmlns:a16="http://schemas.microsoft.com/office/drawing/2014/main" id="{106B40B6-A9D6-A6FC-E54D-FC404821D8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17" name="Picture 216">
                  <a:extLst>
                    <a:ext uri="{FF2B5EF4-FFF2-40B4-BE49-F238E27FC236}">
                      <a16:creationId xmlns:a16="http://schemas.microsoft.com/office/drawing/2014/main" id="{F113576F-9DE0-4041-2E3F-5DBEA931B69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18" name="Picture 217">
                  <a:extLst>
                    <a:ext uri="{FF2B5EF4-FFF2-40B4-BE49-F238E27FC236}">
                      <a16:creationId xmlns:a16="http://schemas.microsoft.com/office/drawing/2014/main" id="{7DA3F4A7-18B6-BF41-FF87-FA0AE89CC4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19" name="Picture 218">
                  <a:extLst>
                    <a:ext uri="{FF2B5EF4-FFF2-40B4-BE49-F238E27FC236}">
                      <a16:creationId xmlns:a16="http://schemas.microsoft.com/office/drawing/2014/main" id="{912A753E-3287-23CF-E9A4-EB41881EA7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20" name="Picture 219">
                  <a:extLst>
                    <a:ext uri="{FF2B5EF4-FFF2-40B4-BE49-F238E27FC236}">
                      <a16:creationId xmlns:a16="http://schemas.microsoft.com/office/drawing/2014/main" id="{068CDF0A-0B28-8F71-9A67-56A7501F6F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21" name="Picture 220">
                  <a:extLst>
                    <a:ext uri="{FF2B5EF4-FFF2-40B4-BE49-F238E27FC236}">
                      <a16:creationId xmlns:a16="http://schemas.microsoft.com/office/drawing/2014/main" id="{AC6314B0-AF45-A8F6-C850-AF3E8EA1E8B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22" name="Picture 221">
                  <a:extLst>
                    <a:ext uri="{FF2B5EF4-FFF2-40B4-BE49-F238E27FC236}">
                      <a16:creationId xmlns:a16="http://schemas.microsoft.com/office/drawing/2014/main" id="{8338E951-11C1-6237-E529-07BE539434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23" name="Picture 222">
                  <a:extLst>
                    <a:ext uri="{FF2B5EF4-FFF2-40B4-BE49-F238E27FC236}">
                      <a16:creationId xmlns:a16="http://schemas.microsoft.com/office/drawing/2014/main" id="{4F271860-51BC-BF75-5DDC-FB2B16C42C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24" name="Picture 223">
                  <a:extLst>
                    <a:ext uri="{FF2B5EF4-FFF2-40B4-BE49-F238E27FC236}">
                      <a16:creationId xmlns:a16="http://schemas.microsoft.com/office/drawing/2014/main" id="{7AC9A05F-8E7B-AA7F-3B4D-FD6A74F60D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25" name="Picture 224">
                  <a:extLst>
                    <a:ext uri="{FF2B5EF4-FFF2-40B4-BE49-F238E27FC236}">
                      <a16:creationId xmlns:a16="http://schemas.microsoft.com/office/drawing/2014/main" id="{C5B7943D-6A13-CF5B-FF3E-1EC75728DB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85" name="Group 184">
                <a:extLst>
                  <a:ext uri="{FF2B5EF4-FFF2-40B4-BE49-F238E27FC236}">
                    <a16:creationId xmlns:a16="http://schemas.microsoft.com/office/drawing/2014/main" id="{38475473-076E-3FD3-5C85-BCDCED8D6E3C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86" name="Picture 185">
                  <a:extLst>
                    <a:ext uri="{FF2B5EF4-FFF2-40B4-BE49-F238E27FC236}">
                      <a16:creationId xmlns:a16="http://schemas.microsoft.com/office/drawing/2014/main" id="{68B35FAE-22A7-B040-9A7B-4B28ABA819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7" name="Picture 186">
                  <a:extLst>
                    <a:ext uri="{FF2B5EF4-FFF2-40B4-BE49-F238E27FC236}">
                      <a16:creationId xmlns:a16="http://schemas.microsoft.com/office/drawing/2014/main" id="{06D4B6C4-BBF9-C1F6-EF19-FB40BC0699B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8" name="Picture 187">
                  <a:extLst>
                    <a:ext uri="{FF2B5EF4-FFF2-40B4-BE49-F238E27FC236}">
                      <a16:creationId xmlns:a16="http://schemas.microsoft.com/office/drawing/2014/main" id="{32995A40-6BB0-E20E-8A4D-B3B56F9B97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89" name="Picture 188">
                  <a:extLst>
                    <a:ext uri="{FF2B5EF4-FFF2-40B4-BE49-F238E27FC236}">
                      <a16:creationId xmlns:a16="http://schemas.microsoft.com/office/drawing/2014/main" id="{96CC2109-ABCE-4F3B-42F9-0840D6F2DF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0" name="Picture 189">
                  <a:extLst>
                    <a:ext uri="{FF2B5EF4-FFF2-40B4-BE49-F238E27FC236}">
                      <a16:creationId xmlns:a16="http://schemas.microsoft.com/office/drawing/2014/main" id="{45A8C987-4BC0-8EAB-F0CE-91DE53456E3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91" name="Picture 190">
                  <a:extLst>
                    <a:ext uri="{FF2B5EF4-FFF2-40B4-BE49-F238E27FC236}">
                      <a16:creationId xmlns:a16="http://schemas.microsoft.com/office/drawing/2014/main" id="{F4C5E3FF-437A-BDB0-CCB0-D123168669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2" name="Picture 191">
                  <a:extLst>
                    <a:ext uri="{FF2B5EF4-FFF2-40B4-BE49-F238E27FC236}">
                      <a16:creationId xmlns:a16="http://schemas.microsoft.com/office/drawing/2014/main" id="{DFC8A07B-F963-8D3A-FCF5-64678780D0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193" name="Picture 192">
                  <a:extLst>
                    <a:ext uri="{FF2B5EF4-FFF2-40B4-BE49-F238E27FC236}">
                      <a16:creationId xmlns:a16="http://schemas.microsoft.com/office/drawing/2014/main" id="{01D85F71-1FB3-8556-82A3-F8AEA3A5CC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4" name="Picture 193">
                  <a:extLst>
                    <a:ext uri="{FF2B5EF4-FFF2-40B4-BE49-F238E27FC236}">
                      <a16:creationId xmlns:a16="http://schemas.microsoft.com/office/drawing/2014/main" id="{10DCA2DB-944D-C993-E1F6-86F7A8D40A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195" name="Picture 194">
                  <a:extLst>
                    <a:ext uri="{FF2B5EF4-FFF2-40B4-BE49-F238E27FC236}">
                      <a16:creationId xmlns:a16="http://schemas.microsoft.com/office/drawing/2014/main" id="{DDEF3896-2F3C-1DE6-7407-17FB6CC241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6" name="Picture 195">
                  <a:extLst>
                    <a:ext uri="{FF2B5EF4-FFF2-40B4-BE49-F238E27FC236}">
                      <a16:creationId xmlns:a16="http://schemas.microsoft.com/office/drawing/2014/main" id="{283510BA-6F6E-B312-3523-4186BE1292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97" name="Picture 196">
                  <a:extLst>
                    <a:ext uri="{FF2B5EF4-FFF2-40B4-BE49-F238E27FC236}">
                      <a16:creationId xmlns:a16="http://schemas.microsoft.com/office/drawing/2014/main" id="{E929D945-9DEA-479E-E933-58102AC5DD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98" name="Picture 197">
                  <a:extLst>
                    <a:ext uri="{FF2B5EF4-FFF2-40B4-BE49-F238E27FC236}">
                      <a16:creationId xmlns:a16="http://schemas.microsoft.com/office/drawing/2014/main" id="{F1B84822-4CAC-DCEA-F318-075A68B62E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99" name="Picture 198">
                  <a:extLst>
                    <a:ext uri="{FF2B5EF4-FFF2-40B4-BE49-F238E27FC236}">
                      <a16:creationId xmlns:a16="http://schemas.microsoft.com/office/drawing/2014/main" id="{DD11C4C3-BA6B-8F97-BA5C-15C040530FD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00" name="Picture 199">
                  <a:extLst>
                    <a:ext uri="{FF2B5EF4-FFF2-40B4-BE49-F238E27FC236}">
                      <a16:creationId xmlns:a16="http://schemas.microsoft.com/office/drawing/2014/main" id="{80846C43-503F-4A9D-0AE3-E85001A988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1" name="Picture 200">
                  <a:extLst>
                    <a:ext uri="{FF2B5EF4-FFF2-40B4-BE49-F238E27FC236}">
                      <a16:creationId xmlns:a16="http://schemas.microsoft.com/office/drawing/2014/main" id="{673E162A-E67D-EC51-B972-4E948EDA15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02" name="Picture 201">
                  <a:extLst>
                    <a:ext uri="{FF2B5EF4-FFF2-40B4-BE49-F238E27FC236}">
                      <a16:creationId xmlns:a16="http://schemas.microsoft.com/office/drawing/2014/main" id="{FA643F0A-33D0-B71D-6200-29E84EB9CF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03" name="Picture 202">
                  <a:extLst>
                    <a:ext uri="{FF2B5EF4-FFF2-40B4-BE49-F238E27FC236}">
                      <a16:creationId xmlns:a16="http://schemas.microsoft.com/office/drawing/2014/main" id="{5FAF00D4-B9A9-94C7-76E0-639293CDBE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04" name="Picture 203">
                  <a:extLst>
                    <a:ext uri="{FF2B5EF4-FFF2-40B4-BE49-F238E27FC236}">
                      <a16:creationId xmlns:a16="http://schemas.microsoft.com/office/drawing/2014/main" id="{D3F57D31-72B0-530B-9DB5-7F65205BA8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05" name="Picture 204">
                  <a:extLst>
                    <a:ext uri="{FF2B5EF4-FFF2-40B4-BE49-F238E27FC236}">
                      <a16:creationId xmlns:a16="http://schemas.microsoft.com/office/drawing/2014/main" id="{46BE7435-8447-CF01-D6C5-45907F20C1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4" name="Title 1">
            <a:extLst>
              <a:ext uri="{FF2B5EF4-FFF2-40B4-BE49-F238E27FC236}">
                <a16:creationId xmlns:a16="http://schemas.microsoft.com/office/drawing/2014/main" id="{A9C376C2-F307-E203-A83B-5D3751C807CC}"/>
              </a:ext>
            </a:extLst>
          </p:cNvPr>
          <p:cNvSpPr txBox="1">
            <a:spLocks/>
          </p:cNvSpPr>
          <p:nvPr/>
        </p:nvSpPr>
        <p:spPr>
          <a:xfrm>
            <a:off x="1524000" y="2672787"/>
            <a:ext cx="9144000" cy="151242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8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111923684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Picture 178">
            <a:extLst>
              <a:ext uri="{FF2B5EF4-FFF2-40B4-BE49-F238E27FC236}">
                <a16:creationId xmlns:a16="http://schemas.microsoft.com/office/drawing/2014/main" id="{F0CDC2E1-E5AF-0758-50DF-1F309A66EB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08" t="1187" r="69991" b="17085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180" name="Group 179">
            <a:extLst>
              <a:ext uri="{FF2B5EF4-FFF2-40B4-BE49-F238E27FC236}">
                <a16:creationId xmlns:a16="http://schemas.microsoft.com/office/drawing/2014/main" id="{E9C75045-DAA3-B384-6929-181050FD5B47}"/>
              </a:ext>
            </a:extLst>
          </p:cNvPr>
          <p:cNvGrpSpPr/>
          <p:nvPr/>
        </p:nvGrpSpPr>
        <p:grpSpPr>
          <a:xfrm>
            <a:off x="-907269" y="-3760156"/>
            <a:ext cx="14549339" cy="48082857"/>
            <a:chOff x="-907269" y="-25443591"/>
            <a:chExt cx="14549339" cy="48082857"/>
          </a:xfrm>
        </p:grpSpPr>
        <p:grpSp>
          <p:nvGrpSpPr>
            <p:cNvPr id="181" name="Group 180">
              <a:extLst>
                <a:ext uri="{FF2B5EF4-FFF2-40B4-BE49-F238E27FC236}">
                  <a16:creationId xmlns:a16="http://schemas.microsoft.com/office/drawing/2014/main" id="{245D0CC4-78F0-2A1F-4CA7-8AA9D127D59D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225" name="Group 224">
                <a:extLst>
                  <a:ext uri="{FF2B5EF4-FFF2-40B4-BE49-F238E27FC236}">
                    <a16:creationId xmlns:a16="http://schemas.microsoft.com/office/drawing/2014/main" id="{A643C58E-8E07-84AB-64B5-6A3D34DC03F7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247" name="Picture 246">
                  <a:extLst>
                    <a:ext uri="{FF2B5EF4-FFF2-40B4-BE49-F238E27FC236}">
                      <a16:creationId xmlns:a16="http://schemas.microsoft.com/office/drawing/2014/main" id="{430E6DB3-2C8F-218F-0939-EB33E44C8B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8" name="Picture 247">
                  <a:extLst>
                    <a:ext uri="{FF2B5EF4-FFF2-40B4-BE49-F238E27FC236}">
                      <a16:creationId xmlns:a16="http://schemas.microsoft.com/office/drawing/2014/main" id="{CA3823CA-B452-0B75-20A6-2D5C51123A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9" name="Picture 248">
                  <a:extLst>
                    <a:ext uri="{FF2B5EF4-FFF2-40B4-BE49-F238E27FC236}">
                      <a16:creationId xmlns:a16="http://schemas.microsoft.com/office/drawing/2014/main" id="{9CA818CF-31D6-7A91-AEAC-B6F02A06CB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50" name="Picture 249">
                  <a:extLst>
                    <a:ext uri="{FF2B5EF4-FFF2-40B4-BE49-F238E27FC236}">
                      <a16:creationId xmlns:a16="http://schemas.microsoft.com/office/drawing/2014/main" id="{6F56E487-B4D4-C529-02E5-8C11DD02231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1" name="Picture 250">
                  <a:extLst>
                    <a:ext uri="{FF2B5EF4-FFF2-40B4-BE49-F238E27FC236}">
                      <a16:creationId xmlns:a16="http://schemas.microsoft.com/office/drawing/2014/main" id="{EFED12E8-0075-ED6A-A8EF-2EB4181867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52" name="Picture 251">
                  <a:extLst>
                    <a:ext uri="{FF2B5EF4-FFF2-40B4-BE49-F238E27FC236}">
                      <a16:creationId xmlns:a16="http://schemas.microsoft.com/office/drawing/2014/main" id="{0ABE37CA-038E-3160-C741-905B34603D0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3" name="Picture 252">
                  <a:extLst>
                    <a:ext uri="{FF2B5EF4-FFF2-40B4-BE49-F238E27FC236}">
                      <a16:creationId xmlns:a16="http://schemas.microsoft.com/office/drawing/2014/main" id="{6BCD3A32-F691-E412-40C2-6A8F7689FC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54" name="Picture 253">
                  <a:extLst>
                    <a:ext uri="{FF2B5EF4-FFF2-40B4-BE49-F238E27FC236}">
                      <a16:creationId xmlns:a16="http://schemas.microsoft.com/office/drawing/2014/main" id="{F84F91BE-6812-B73E-D094-5BD4D59D28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5" name="Picture 254">
                  <a:extLst>
                    <a:ext uri="{FF2B5EF4-FFF2-40B4-BE49-F238E27FC236}">
                      <a16:creationId xmlns:a16="http://schemas.microsoft.com/office/drawing/2014/main" id="{4F195803-B7BE-25D2-8770-30F0BCE72C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56" name="Picture 255">
                  <a:extLst>
                    <a:ext uri="{FF2B5EF4-FFF2-40B4-BE49-F238E27FC236}">
                      <a16:creationId xmlns:a16="http://schemas.microsoft.com/office/drawing/2014/main" id="{A1135A80-9C66-76B9-776C-D8AA28C2FD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7" name="Picture 256">
                  <a:extLst>
                    <a:ext uri="{FF2B5EF4-FFF2-40B4-BE49-F238E27FC236}">
                      <a16:creationId xmlns:a16="http://schemas.microsoft.com/office/drawing/2014/main" id="{63C735A8-A18D-C60E-370A-63A0464B45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58" name="Picture 257">
                  <a:extLst>
                    <a:ext uri="{FF2B5EF4-FFF2-40B4-BE49-F238E27FC236}">
                      <a16:creationId xmlns:a16="http://schemas.microsoft.com/office/drawing/2014/main" id="{D97774F4-5DDA-6464-9C55-280B00ED31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59" name="Picture 258">
                  <a:extLst>
                    <a:ext uri="{FF2B5EF4-FFF2-40B4-BE49-F238E27FC236}">
                      <a16:creationId xmlns:a16="http://schemas.microsoft.com/office/drawing/2014/main" id="{BA30C5EF-4C6D-23CC-AD4B-19E9D990E7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60" name="Picture 259">
                  <a:extLst>
                    <a:ext uri="{FF2B5EF4-FFF2-40B4-BE49-F238E27FC236}">
                      <a16:creationId xmlns:a16="http://schemas.microsoft.com/office/drawing/2014/main" id="{8266DAFF-6F79-9411-9924-CF2DFFB22D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61" name="Picture 260">
                  <a:extLst>
                    <a:ext uri="{FF2B5EF4-FFF2-40B4-BE49-F238E27FC236}">
                      <a16:creationId xmlns:a16="http://schemas.microsoft.com/office/drawing/2014/main" id="{25DC4A06-82B4-E7FE-ED98-E743F0662F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62" name="Picture 261">
                  <a:extLst>
                    <a:ext uri="{FF2B5EF4-FFF2-40B4-BE49-F238E27FC236}">
                      <a16:creationId xmlns:a16="http://schemas.microsoft.com/office/drawing/2014/main" id="{1249AB79-6ED5-2010-AC96-B585C2A580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63" name="Picture 262">
                  <a:extLst>
                    <a:ext uri="{FF2B5EF4-FFF2-40B4-BE49-F238E27FC236}">
                      <a16:creationId xmlns:a16="http://schemas.microsoft.com/office/drawing/2014/main" id="{B4DD105F-0186-CC9B-4416-6700E6BF2F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64" name="Picture 263">
                  <a:extLst>
                    <a:ext uri="{FF2B5EF4-FFF2-40B4-BE49-F238E27FC236}">
                      <a16:creationId xmlns:a16="http://schemas.microsoft.com/office/drawing/2014/main" id="{E5EE2AEB-F15F-1B83-5A5D-8F3D8E7881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65" name="Picture 264">
                  <a:extLst>
                    <a:ext uri="{FF2B5EF4-FFF2-40B4-BE49-F238E27FC236}">
                      <a16:creationId xmlns:a16="http://schemas.microsoft.com/office/drawing/2014/main" id="{5F0FEE64-7026-578F-88F4-9E4D090044C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66" name="Picture 265">
                  <a:extLst>
                    <a:ext uri="{FF2B5EF4-FFF2-40B4-BE49-F238E27FC236}">
                      <a16:creationId xmlns:a16="http://schemas.microsoft.com/office/drawing/2014/main" id="{1345EF8D-A6B8-60B1-E46F-E2C97F79F5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226" name="Group 225">
                <a:extLst>
                  <a:ext uri="{FF2B5EF4-FFF2-40B4-BE49-F238E27FC236}">
                    <a16:creationId xmlns:a16="http://schemas.microsoft.com/office/drawing/2014/main" id="{AD20A374-CC2C-1045-10EA-5CA60DD8B62E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227" name="Picture 226">
                  <a:extLst>
                    <a:ext uri="{FF2B5EF4-FFF2-40B4-BE49-F238E27FC236}">
                      <a16:creationId xmlns:a16="http://schemas.microsoft.com/office/drawing/2014/main" id="{91CC97B5-FC33-4EB2-2824-6B6FEE0080E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28" name="Picture 227">
                  <a:extLst>
                    <a:ext uri="{FF2B5EF4-FFF2-40B4-BE49-F238E27FC236}">
                      <a16:creationId xmlns:a16="http://schemas.microsoft.com/office/drawing/2014/main" id="{44802C41-6D47-1333-FB20-2C7A081AC69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29" name="Picture 228">
                  <a:extLst>
                    <a:ext uri="{FF2B5EF4-FFF2-40B4-BE49-F238E27FC236}">
                      <a16:creationId xmlns:a16="http://schemas.microsoft.com/office/drawing/2014/main" id="{23FD30C5-5D06-786C-D552-AC12356581B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30" name="Picture 229">
                  <a:extLst>
                    <a:ext uri="{FF2B5EF4-FFF2-40B4-BE49-F238E27FC236}">
                      <a16:creationId xmlns:a16="http://schemas.microsoft.com/office/drawing/2014/main" id="{878CCFBD-AA76-FFC3-6960-48D0FE357E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1" name="Picture 230">
                  <a:extLst>
                    <a:ext uri="{FF2B5EF4-FFF2-40B4-BE49-F238E27FC236}">
                      <a16:creationId xmlns:a16="http://schemas.microsoft.com/office/drawing/2014/main" id="{1EC41D5A-2982-7F99-4191-BB6701F33F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32" name="Picture 231">
                  <a:extLst>
                    <a:ext uri="{FF2B5EF4-FFF2-40B4-BE49-F238E27FC236}">
                      <a16:creationId xmlns:a16="http://schemas.microsoft.com/office/drawing/2014/main" id="{DB9A1B3A-E27C-4703-F4A4-5D374A2F4B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3" name="Picture 232">
                  <a:extLst>
                    <a:ext uri="{FF2B5EF4-FFF2-40B4-BE49-F238E27FC236}">
                      <a16:creationId xmlns:a16="http://schemas.microsoft.com/office/drawing/2014/main" id="{62E04D60-313E-7580-B16F-037F8816F6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34" name="Picture 233">
                  <a:extLst>
                    <a:ext uri="{FF2B5EF4-FFF2-40B4-BE49-F238E27FC236}">
                      <a16:creationId xmlns:a16="http://schemas.microsoft.com/office/drawing/2014/main" id="{DD592037-1BF2-097F-C923-AA6C212380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5" name="Picture 234">
                  <a:extLst>
                    <a:ext uri="{FF2B5EF4-FFF2-40B4-BE49-F238E27FC236}">
                      <a16:creationId xmlns:a16="http://schemas.microsoft.com/office/drawing/2014/main" id="{D7AAFB03-AB74-810B-D580-7A7B88C094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36" name="Picture 235">
                  <a:extLst>
                    <a:ext uri="{FF2B5EF4-FFF2-40B4-BE49-F238E27FC236}">
                      <a16:creationId xmlns:a16="http://schemas.microsoft.com/office/drawing/2014/main" id="{0C3DDE80-BA53-4F28-D455-83CA63C922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7" name="Picture 236">
                  <a:extLst>
                    <a:ext uri="{FF2B5EF4-FFF2-40B4-BE49-F238E27FC236}">
                      <a16:creationId xmlns:a16="http://schemas.microsoft.com/office/drawing/2014/main" id="{E4D2588E-4118-1988-F931-76B9335C5B9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38" name="Picture 237">
                  <a:extLst>
                    <a:ext uri="{FF2B5EF4-FFF2-40B4-BE49-F238E27FC236}">
                      <a16:creationId xmlns:a16="http://schemas.microsoft.com/office/drawing/2014/main" id="{B1570251-D15F-3ED9-0256-25EC4E72D8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39" name="Picture 238">
                  <a:extLst>
                    <a:ext uri="{FF2B5EF4-FFF2-40B4-BE49-F238E27FC236}">
                      <a16:creationId xmlns:a16="http://schemas.microsoft.com/office/drawing/2014/main" id="{17AF31D5-5D12-98FB-FFCA-3EB66133223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40" name="Picture 239">
                  <a:extLst>
                    <a:ext uri="{FF2B5EF4-FFF2-40B4-BE49-F238E27FC236}">
                      <a16:creationId xmlns:a16="http://schemas.microsoft.com/office/drawing/2014/main" id="{D2DE228D-2493-D370-C593-6A6F147E5F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41" name="Picture 240">
                  <a:extLst>
                    <a:ext uri="{FF2B5EF4-FFF2-40B4-BE49-F238E27FC236}">
                      <a16:creationId xmlns:a16="http://schemas.microsoft.com/office/drawing/2014/main" id="{81E59DC8-09D3-D1DD-6567-D94E4AB52B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2" name="Picture 241">
                  <a:extLst>
                    <a:ext uri="{FF2B5EF4-FFF2-40B4-BE49-F238E27FC236}">
                      <a16:creationId xmlns:a16="http://schemas.microsoft.com/office/drawing/2014/main" id="{8B03B6F9-B003-1A29-89C0-4B909C65B0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43" name="Picture 242">
                  <a:extLst>
                    <a:ext uri="{FF2B5EF4-FFF2-40B4-BE49-F238E27FC236}">
                      <a16:creationId xmlns:a16="http://schemas.microsoft.com/office/drawing/2014/main" id="{B77CD321-41DC-9FFE-10D9-27CAD04066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44" name="Picture 243">
                  <a:extLst>
                    <a:ext uri="{FF2B5EF4-FFF2-40B4-BE49-F238E27FC236}">
                      <a16:creationId xmlns:a16="http://schemas.microsoft.com/office/drawing/2014/main" id="{335DDBA1-B333-A074-C0C0-03ED4B1C9E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45" name="Picture 244">
                  <a:extLst>
                    <a:ext uri="{FF2B5EF4-FFF2-40B4-BE49-F238E27FC236}">
                      <a16:creationId xmlns:a16="http://schemas.microsoft.com/office/drawing/2014/main" id="{F799A2EA-D215-21D3-8FC3-1DE2131CDF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46" name="Picture 245">
                  <a:extLst>
                    <a:ext uri="{FF2B5EF4-FFF2-40B4-BE49-F238E27FC236}">
                      <a16:creationId xmlns:a16="http://schemas.microsoft.com/office/drawing/2014/main" id="{422DB508-8DCF-CDA3-6689-64B73C2CB0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82" name="Group 181">
              <a:extLst>
                <a:ext uri="{FF2B5EF4-FFF2-40B4-BE49-F238E27FC236}">
                  <a16:creationId xmlns:a16="http://schemas.microsoft.com/office/drawing/2014/main" id="{8504F24D-957A-2C95-CD4C-06036A324018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83" name="Group 182">
                <a:extLst>
                  <a:ext uri="{FF2B5EF4-FFF2-40B4-BE49-F238E27FC236}">
                    <a16:creationId xmlns:a16="http://schemas.microsoft.com/office/drawing/2014/main" id="{642AA7EF-2527-4347-E8D0-E5142DC497DE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205" name="Picture 204">
                  <a:extLst>
                    <a:ext uri="{FF2B5EF4-FFF2-40B4-BE49-F238E27FC236}">
                      <a16:creationId xmlns:a16="http://schemas.microsoft.com/office/drawing/2014/main" id="{820B9CB8-57F6-C658-A981-DC31F7831E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6" name="Picture 205">
                  <a:extLst>
                    <a:ext uri="{FF2B5EF4-FFF2-40B4-BE49-F238E27FC236}">
                      <a16:creationId xmlns:a16="http://schemas.microsoft.com/office/drawing/2014/main" id="{C24F4208-C461-1190-7550-A7525FF8307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7" name="Picture 206">
                  <a:extLst>
                    <a:ext uri="{FF2B5EF4-FFF2-40B4-BE49-F238E27FC236}">
                      <a16:creationId xmlns:a16="http://schemas.microsoft.com/office/drawing/2014/main" id="{C163ADCB-1E3B-968A-42ED-5F9EE4FCA9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08" name="Picture 207">
                  <a:extLst>
                    <a:ext uri="{FF2B5EF4-FFF2-40B4-BE49-F238E27FC236}">
                      <a16:creationId xmlns:a16="http://schemas.microsoft.com/office/drawing/2014/main" id="{4545DDF1-0310-AC84-98EA-17D5084234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9" name="Picture 208">
                  <a:extLst>
                    <a:ext uri="{FF2B5EF4-FFF2-40B4-BE49-F238E27FC236}">
                      <a16:creationId xmlns:a16="http://schemas.microsoft.com/office/drawing/2014/main" id="{3C005015-E3A4-0B69-9DD0-82252B0AE6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10" name="Picture 209">
                  <a:extLst>
                    <a:ext uri="{FF2B5EF4-FFF2-40B4-BE49-F238E27FC236}">
                      <a16:creationId xmlns:a16="http://schemas.microsoft.com/office/drawing/2014/main" id="{C011B878-C0ED-EDDF-7351-6314B450E1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1" name="Picture 210">
                  <a:extLst>
                    <a:ext uri="{FF2B5EF4-FFF2-40B4-BE49-F238E27FC236}">
                      <a16:creationId xmlns:a16="http://schemas.microsoft.com/office/drawing/2014/main" id="{07B097CA-B773-F5AE-7172-CF4988EB0C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12" name="Picture 211">
                  <a:extLst>
                    <a:ext uri="{FF2B5EF4-FFF2-40B4-BE49-F238E27FC236}">
                      <a16:creationId xmlns:a16="http://schemas.microsoft.com/office/drawing/2014/main" id="{74AACEFB-9F82-E1F3-1BE6-76A5D98432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3" name="Picture 212">
                  <a:extLst>
                    <a:ext uri="{FF2B5EF4-FFF2-40B4-BE49-F238E27FC236}">
                      <a16:creationId xmlns:a16="http://schemas.microsoft.com/office/drawing/2014/main" id="{FA6213FE-A23B-2764-9718-288F9DD4D1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14" name="Picture 213">
                  <a:extLst>
                    <a:ext uri="{FF2B5EF4-FFF2-40B4-BE49-F238E27FC236}">
                      <a16:creationId xmlns:a16="http://schemas.microsoft.com/office/drawing/2014/main" id="{F4CCA044-2F16-AEC3-8ED8-F34B1267352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5" name="Picture 214">
                  <a:extLst>
                    <a:ext uri="{FF2B5EF4-FFF2-40B4-BE49-F238E27FC236}">
                      <a16:creationId xmlns:a16="http://schemas.microsoft.com/office/drawing/2014/main" id="{DFC0B478-386A-D5AE-3551-6EA09D179C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16" name="Picture 215">
                  <a:extLst>
                    <a:ext uri="{FF2B5EF4-FFF2-40B4-BE49-F238E27FC236}">
                      <a16:creationId xmlns:a16="http://schemas.microsoft.com/office/drawing/2014/main" id="{6D7844C4-FA80-4BBF-0F7B-B4EAF7BE6F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17" name="Picture 216">
                  <a:extLst>
                    <a:ext uri="{FF2B5EF4-FFF2-40B4-BE49-F238E27FC236}">
                      <a16:creationId xmlns:a16="http://schemas.microsoft.com/office/drawing/2014/main" id="{5930758E-2A1A-F20E-0298-B24AAB2015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18" name="Picture 217">
                  <a:extLst>
                    <a:ext uri="{FF2B5EF4-FFF2-40B4-BE49-F238E27FC236}">
                      <a16:creationId xmlns:a16="http://schemas.microsoft.com/office/drawing/2014/main" id="{F35121B4-02F9-AA2C-B119-3B9D537857F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19" name="Picture 218">
                  <a:extLst>
                    <a:ext uri="{FF2B5EF4-FFF2-40B4-BE49-F238E27FC236}">
                      <a16:creationId xmlns:a16="http://schemas.microsoft.com/office/drawing/2014/main" id="{01DA7CB3-19FF-6FC6-80AF-D55F4A82F6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20" name="Picture 219">
                  <a:extLst>
                    <a:ext uri="{FF2B5EF4-FFF2-40B4-BE49-F238E27FC236}">
                      <a16:creationId xmlns:a16="http://schemas.microsoft.com/office/drawing/2014/main" id="{399E84F2-8F28-6EEB-1C34-71A83496B6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21" name="Picture 220">
                  <a:extLst>
                    <a:ext uri="{FF2B5EF4-FFF2-40B4-BE49-F238E27FC236}">
                      <a16:creationId xmlns:a16="http://schemas.microsoft.com/office/drawing/2014/main" id="{77FF7948-B4F2-AC74-6020-39626D12E9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22" name="Picture 221">
                  <a:extLst>
                    <a:ext uri="{FF2B5EF4-FFF2-40B4-BE49-F238E27FC236}">
                      <a16:creationId xmlns:a16="http://schemas.microsoft.com/office/drawing/2014/main" id="{43ED3387-D29B-9029-D9A7-E4D50C7FF6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23" name="Picture 222">
                  <a:extLst>
                    <a:ext uri="{FF2B5EF4-FFF2-40B4-BE49-F238E27FC236}">
                      <a16:creationId xmlns:a16="http://schemas.microsoft.com/office/drawing/2014/main" id="{A339DC4A-D454-022C-BC95-8ECCC77A57D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24" name="Picture 223">
                  <a:extLst>
                    <a:ext uri="{FF2B5EF4-FFF2-40B4-BE49-F238E27FC236}">
                      <a16:creationId xmlns:a16="http://schemas.microsoft.com/office/drawing/2014/main" id="{97A1711A-D981-4197-66FD-A36AAF9A89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84" name="Group 183">
                <a:extLst>
                  <a:ext uri="{FF2B5EF4-FFF2-40B4-BE49-F238E27FC236}">
                    <a16:creationId xmlns:a16="http://schemas.microsoft.com/office/drawing/2014/main" id="{C717CBFD-9C32-5EEF-ADCC-C483CBE16421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85" name="Picture 184">
                  <a:extLst>
                    <a:ext uri="{FF2B5EF4-FFF2-40B4-BE49-F238E27FC236}">
                      <a16:creationId xmlns:a16="http://schemas.microsoft.com/office/drawing/2014/main" id="{06606A38-1827-45BA-26B1-756DA72C73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6" name="Picture 185">
                  <a:extLst>
                    <a:ext uri="{FF2B5EF4-FFF2-40B4-BE49-F238E27FC236}">
                      <a16:creationId xmlns:a16="http://schemas.microsoft.com/office/drawing/2014/main" id="{9902520F-2233-E554-FD73-3023F91921A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7" name="Picture 186">
                  <a:extLst>
                    <a:ext uri="{FF2B5EF4-FFF2-40B4-BE49-F238E27FC236}">
                      <a16:creationId xmlns:a16="http://schemas.microsoft.com/office/drawing/2014/main" id="{DEFFD671-3154-8BFB-9BD8-4D42895B9F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88" name="Picture 187">
                  <a:extLst>
                    <a:ext uri="{FF2B5EF4-FFF2-40B4-BE49-F238E27FC236}">
                      <a16:creationId xmlns:a16="http://schemas.microsoft.com/office/drawing/2014/main" id="{17E51DC4-628F-58F2-0533-521C7ACF8F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9" name="Picture 188">
                  <a:extLst>
                    <a:ext uri="{FF2B5EF4-FFF2-40B4-BE49-F238E27FC236}">
                      <a16:creationId xmlns:a16="http://schemas.microsoft.com/office/drawing/2014/main" id="{09D225A2-037B-624E-ACBC-E30B44DCE2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90" name="Picture 189">
                  <a:extLst>
                    <a:ext uri="{FF2B5EF4-FFF2-40B4-BE49-F238E27FC236}">
                      <a16:creationId xmlns:a16="http://schemas.microsoft.com/office/drawing/2014/main" id="{1D124383-A74A-56F6-D661-043EDA05B1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1" name="Picture 190">
                  <a:extLst>
                    <a:ext uri="{FF2B5EF4-FFF2-40B4-BE49-F238E27FC236}">
                      <a16:creationId xmlns:a16="http://schemas.microsoft.com/office/drawing/2014/main" id="{349C4AB4-DFF6-C7ED-3AAB-0018660CC6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192" name="Picture 191">
                  <a:extLst>
                    <a:ext uri="{FF2B5EF4-FFF2-40B4-BE49-F238E27FC236}">
                      <a16:creationId xmlns:a16="http://schemas.microsoft.com/office/drawing/2014/main" id="{24CB15C5-FB74-01E1-0085-CA7008B8A4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3" name="Picture 192">
                  <a:extLst>
                    <a:ext uri="{FF2B5EF4-FFF2-40B4-BE49-F238E27FC236}">
                      <a16:creationId xmlns:a16="http://schemas.microsoft.com/office/drawing/2014/main" id="{39ACA040-6B89-3979-716B-D486F8B111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194" name="Picture 193">
                  <a:extLst>
                    <a:ext uri="{FF2B5EF4-FFF2-40B4-BE49-F238E27FC236}">
                      <a16:creationId xmlns:a16="http://schemas.microsoft.com/office/drawing/2014/main" id="{90A6DE11-C30D-F96D-8896-B59FDD947E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5" name="Picture 194">
                  <a:extLst>
                    <a:ext uri="{FF2B5EF4-FFF2-40B4-BE49-F238E27FC236}">
                      <a16:creationId xmlns:a16="http://schemas.microsoft.com/office/drawing/2014/main" id="{E0533DE1-B366-0965-0426-8081FF56A5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96" name="Picture 195">
                  <a:extLst>
                    <a:ext uri="{FF2B5EF4-FFF2-40B4-BE49-F238E27FC236}">
                      <a16:creationId xmlns:a16="http://schemas.microsoft.com/office/drawing/2014/main" id="{19660812-07F6-2B54-9FA6-20A3EE23FB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97" name="Picture 196">
                  <a:extLst>
                    <a:ext uri="{FF2B5EF4-FFF2-40B4-BE49-F238E27FC236}">
                      <a16:creationId xmlns:a16="http://schemas.microsoft.com/office/drawing/2014/main" id="{670FC520-BFCA-BF6D-1551-7CD1A749F3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98" name="Picture 197">
                  <a:extLst>
                    <a:ext uri="{FF2B5EF4-FFF2-40B4-BE49-F238E27FC236}">
                      <a16:creationId xmlns:a16="http://schemas.microsoft.com/office/drawing/2014/main" id="{BFE6ED0D-E91E-792B-1718-730E5B17D0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199" name="Picture 198">
                  <a:extLst>
                    <a:ext uri="{FF2B5EF4-FFF2-40B4-BE49-F238E27FC236}">
                      <a16:creationId xmlns:a16="http://schemas.microsoft.com/office/drawing/2014/main" id="{68557248-B510-4ABD-FE5A-DA890AA81A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0" name="Picture 199">
                  <a:extLst>
                    <a:ext uri="{FF2B5EF4-FFF2-40B4-BE49-F238E27FC236}">
                      <a16:creationId xmlns:a16="http://schemas.microsoft.com/office/drawing/2014/main" id="{546BBFDC-FC86-5EAF-C526-12F4D102F9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01" name="Picture 200">
                  <a:extLst>
                    <a:ext uri="{FF2B5EF4-FFF2-40B4-BE49-F238E27FC236}">
                      <a16:creationId xmlns:a16="http://schemas.microsoft.com/office/drawing/2014/main" id="{5CB158BB-53AB-ECF5-49BF-7D20887F76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02" name="Picture 201">
                  <a:extLst>
                    <a:ext uri="{FF2B5EF4-FFF2-40B4-BE49-F238E27FC236}">
                      <a16:creationId xmlns:a16="http://schemas.microsoft.com/office/drawing/2014/main" id="{A863B066-356B-440A-7460-48FAA8C02F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03" name="Picture 202">
                  <a:extLst>
                    <a:ext uri="{FF2B5EF4-FFF2-40B4-BE49-F238E27FC236}">
                      <a16:creationId xmlns:a16="http://schemas.microsoft.com/office/drawing/2014/main" id="{9F3CCEBF-31B6-EDAF-115C-C985994350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04" name="Picture 203">
                  <a:extLst>
                    <a:ext uri="{FF2B5EF4-FFF2-40B4-BE49-F238E27FC236}">
                      <a16:creationId xmlns:a16="http://schemas.microsoft.com/office/drawing/2014/main" id="{0CF780DA-2CB4-0538-B490-27CC9BBB53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6C3BC423-E048-D65F-498D-F2A3EE5BB7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74544"/>
            <a:ext cx="9144000" cy="770039"/>
          </a:xfrm>
        </p:spPr>
        <p:txBody>
          <a:bodyPr>
            <a:normAutofit fontScale="90000"/>
          </a:bodyPr>
          <a:lstStyle/>
          <a:p>
            <a:r>
              <a:rPr lang="en-I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D18370-8AF6-E80D-1FAB-3B4CBF9E0659}"/>
              </a:ext>
            </a:extLst>
          </p:cNvPr>
          <p:cNvSpPr txBox="1"/>
          <p:nvPr/>
        </p:nvSpPr>
        <p:spPr>
          <a:xfrm>
            <a:off x="756983" y="1859662"/>
            <a:ext cx="10678035" cy="4979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50000"/>
              </a:lnSpc>
              <a:tabLst>
                <a:tab pos="457200" algn="l"/>
              </a:tabLst>
            </a:pPr>
            <a:r>
              <a:rPr lang="en-IN" sz="20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The "Data Scraping and Visualization with Python" extract valuable insights from hirist.com and present Insights to the user. This is done by scraping the website using libraries such as: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000" kern="1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BeautifulSoup</a:t>
            </a:r>
            <a:endParaRPr lang="en-IN" sz="2000" kern="100" dirty="0">
              <a:solidFill>
                <a:schemeClr val="bg1"/>
              </a:solidFill>
              <a:latin typeface="Aptos" panose="020B00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000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R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equests </a:t>
            </a:r>
          </a:p>
          <a:p>
            <a:pPr algn="just">
              <a:lnSpc>
                <a:spcPct val="150000"/>
              </a:lnSpc>
              <a:tabLst>
                <a:tab pos="457200" algn="l"/>
              </a:tabLst>
            </a:pPr>
            <a:r>
              <a:rPr lang="en-IN" sz="20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producing insights using 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0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Pandas</a:t>
            </a: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000" kern="1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Numpy</a:t>
            </a:r>
            <a:endParaRPr lang="en-IN" sz="2000" kern="100" dirty="0">
              <a:solidFill>
                <a:schemeClr val="bg1"/>
              </a:solidFill>
              <a:latin typeface="Aptos" panose="020B00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sz="2000" kern="100" dirty="0" err="1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plotly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1614419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Picture 178">
            <a:extLst>
              <a:ext uri="{FF2B5EF4-FFF2-40B4-BE49-F238E27FC236}">
                <a16:creationId xmlns:a16="http://schemas.microsoft.com/office/drawing/2014/main" id="{F0CDC2E1-E5AF-0758-50DF-1F309A66EB4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29" t="1187" r="62870" b="17085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5D05E99F-09F5-471A-E449-70DA0B85DEBA}"/>
              </a:ext>
            </a:extLst>
          </p:cNvPr>
          <p:cNvGrpSpPr/>
          <p:nvPr/>
        </p:nvGrpSpPr>
        <p:grpSpPr>
          <a:xfrm>
            <a:off x="-907269" y="-9348156"/>
            <a:ext cx="14549339" cy="48082857"/>
            <a:chOff x="-907269" y="-25443591"/>
            <a:chExt cx="14549339" cy="48082857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9C8F74F0-7F74-7292-4AF0-5E81FCAA8091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8F221169-0ABB-C670-F5AE-FE370EF0B482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146" name="Picture 145">
                  <a:extLst>
                    <a:ext uri="{FF2B5EF4-FFF2-40B4-BE49-F238E27FC236}">
                      <a16:creationId xmlns:a16="http://schemas.microsoft.com/office/drawing/2014/main" id="{A5355468-FB97-CD25-4167-35DAF624C6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47" name="Picture 146">
                  <a:extLst>
                    <a:ext uri="{FF2B5EF4-FFF2-40B4-BE49-F238E27FC236}">
                      <a16:creationId xmlns:a16="http://schemas.microsoft.com/office/drawing/2014/main" id="{84A7C7BF-BBBB-B002-05C2-5552CD961C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48" name="Picture 147">
                  <a:extLst>
                    <a:ext uri="{FF2B5EF4-FFF2-40B4-BE49-F238E27FC236}">
                      <a16:creationId xmlns:a16="http://schemas.microsoft.com/office/drawing/2014/main" id="{73B5890D-BC8F-6AB3-33F4-6023A3A7B5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49" name="Picture 148">
                  <a:extLst>
                    <a:ext uri="{FF2B5EF4-FFF2-40B4-BE49-F238E27FC236}">
                      <a16:creationId xmlns:a16="http://schemas.microsoft.com/office/drawing/2014/main" id="{98B861B1-34AD-65CF-6DEF-211E49B0B0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50" name="Picture 149">
                  <a:extLst>
                    <a:ext uri="{FF2B5EF4-FFF2-40B4-BE49-F238E27FC236}">
                      <a16:creationId xmlns:a16="http://schemas.microsoft.com/office/drawing/2014/main" id="{30AFB516-21D8-2E36-0DB7-78C4ED40371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51" name="Picture 150">
                  <a:extLst>
                    <a:ext uri="{FF2B5EF4-FFF2-40B4-BE49-F238E27FC236}">
                      <a16:creationId xmlns:a16="http://schemas.microsoft.com/office/drawing/2014/main" id="{C5F05DAF-C8AE-DC95-0B99-487C5054C1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52" name="Picture 151">
                  <a:extLst>
                    <a:ext uri="{FF2B5EF4-FFF2-40B4-BE49-F238E27FC236}">
                      <a16:creationId xmlns:a16="http://schemas.microsoft.com/office/drawing/2014/main" id="{C56BD644-3195-DF2A-D37D-7847BBDD1B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153" name="Picture 152">
                  <a:extLst>
                    <a:ext uri="{FF2B5EF4-FFF2-40B4-BE49-F238E27FC236}">
                      <a16:creationId xmlns:a16="http://schemas.microsoft.com/office/drawing/2014/main" id="{DEE2E173-D3A5-BE0E-0EB7-237DDFF2658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54" name="Picture 153">
                  <a:extLst>
                    <a:ext uri="{FF2B5EF4-FFF2-40B4-BE49-F238E27FC236}">
                      <a16:creationId xmlns:a16="http://schemas.microsoft.com/office/drawing/2014/main" id="{CCD3C3C1-7CB6-81C3-27E3-54B8B45D7E7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155" name="Picture 154">
                  <a:extLst>
                    <a:ext uri="{FF2B5EF4-FFF2-40B4-BE49-F238E27FC236}">
                      <a16:creationId xmlns:a16="http://schemas.microsoft.com/office/drawing/2014/main" id="{D07352A7-E1E4-AFE3-EE28-2C4A94C13B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56" name="Picture 155">
                  <a:extLst>
                    <a:ext uri="{FF2B5EF4-FFF2-40B4-BE49-F238E27FC236}">
                      <a16:creationId xmlns:a16="http://schemas.microsoft.com/office/drawing/2014/main" id="{9060CB58-4DC3-B99C-2FD8-89F263115D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57" name="Picture 156">
                  <a:extLst>
                    <a:ext uri="{FF2B5EF4-FFF2-40B4-BE49-F238E27FC236}">
                      <a16:creationId xmlns:a16="http://schemas.microsoft.com/office/drawing/2014/main" id="{430B5B61-68DC-63BF-389F-F91A7D8BA5D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58" name="Picture 157">
                  <a:extLst>
                    <a:ext uri="{FF2B5EF4-FFF2-40B4-BE49-F238E27FC236}">
                      <a16:creationId xmlns:a16="http://schemas.microsoft.com/office/drawing/2014/main" id="{B0D8BD93-02BC-5709-EB5F-68EDA79E15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59" name="Picture 158">
                  <a:extLst>
                    <a:ext uri="{FF2B5EF4-FFF2-40B4-BE49-F238E27FC236}">
                      <a16:creationId xmlns:a16="http://schemas.microsoft.com/office/drawing/2014/main" id="{A98C36B5-1B06-BFB4-2F37-7BE05A174C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160" name="Picture 159">
                  <a:extLst>
                    <a:ext uri="{FF2B5EF4-FFF2-40B4-BE49-F238E27FC236}">
                      <a16:creationId xmlns:a16="http://schemas.microsoft.com/office/drawing/2014/main" id="{49C0CE5C-344C-AEB4-D343-A090FDFA4D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61" name="Picture 160">
                  <a:extLst>
                    <a:ext uri="{FF2B5EF4-FFF2-40B4-BE49-F238E27FC236}">
                      <a16:creationId xmlns:a16="http://schemas.microsoft.com/office/drawing/2014/main" id="{731492EF-64D5-2BCF-3F9A-4D62F5F2DD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162" name="Picture 161">
                  <a:extLst>
                    <a:ext uri="{FF2B5EF4-FFF2-40B4-BE49-F238E27FC236}">
                      <a16:creationId xmlns:a16="http://schemas.microsoft.com/office/drawing/2014/main" id="{04341AD7-7035-5C4E-C7AA-38725B94748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180" name="Picture 179">
                  <a:extLst>
                    <a:ext uri="{FF2B5EF4-FFF2-40B4-BE49-F238E27FC236}">
                      <a16:creationId xmlns:a16="http://schemas.microsoft.com/office/drawing/2014/main" id="{4DAFA8D2-0B20-B09A-43DB-08A90F6391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181" name="Picture 180">
                  <a:extLst>
                    <a:ext uri="{FF2B5EF4-FFF2-40B4-BE49-F238E27FC236}">
                      <a16:creationId xmlns:a16="http://schemas.microsoft.com/office/drawing/2014/main" id="{C76565DC-2C1D-BB13-DB03-1D41355D5C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82" name="Picture 181">
                  <a:extLst>
                    <a:ext uri="{FF2B5EF4-FFF2-40B4-BE49-F238E27FC236}">
                      <a16:creationId xmlns:a16="http://schemas.microsoft.com/office/drawing/2014/main" id="{A9B91311-2BBF-889F-9307-A90B4A6B75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25" name="Group 124">
                <a:extLst>
                  <a:ext uri="{FF2B5EF4-FFF2-40B4-BE49-F238E27FC236}">
                    <a16:creationId xmlns:a16="http://schemas.microsoft.com/office/drawing/2014/main" id="{C0D41753-DE2C-5F26-0810-ADA1AB4C9B5A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126" name="Picture 125">
                  <a:extLst>
                    <a:ext uri="{FF2B5EF4-FFF2-40B4-BE49-F238E27FC236}">
                      <a16:creationId xmlns:a16="http://schemas.microsoft.com/office/drawing/2014/main" id="{E95E0910-85A5-0650-616E-779BB45F62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27" name="Picture 126">
                  <a:extLst>
                    <a:ext uri="{FF2B5EF4-FFF2-40B4-BE49-F238E27FC236}">
                      <a16:creationId xmlns:a16="http://schemas.microsoft.com/office/drawing/2014/main" id="{44AF47A8-F283-F871-B8A4-ED021AE6A6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28" name="Picture 127">
                  <a:extLst>
                    <a:ext uri="{FF2B5EF4-FFF2-40B4-BE49-F238E27FC236}">
                      <a16:creationId xmlns:a16="http://schemas.microsoft.com/office/drawing/2014/main" id="{5D6C4F66-2E3C-0286-E2BB-9DCD601F55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29" name="Picture 128">
                  <a:extLst>
                    <a:ext uri="{FF2B5EF4-FFF2-40B4-BE49-F238E27FC236}">
                      <a16:creationId xmlns:a16="http://schemas.microsoft.com/office/drawing/2014/main" id="{FD01AB27-32E0-1D49-8878-177ABBC592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30" name="Picture 129">
                  <a:extLst>
                    <a:ext uri="{FF2B5EF4-FFF2-40B4-BE49-F238E27FC236}">
                      <a16:creationId xmlns:a16="http://schemas.microsoft.com/office/drawing/2014/main" id="{3ED5953F-85D2-ACD8-436C-184BED3E3F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31" name="Picture 130">
                  <a:extLst>
                    <a:ext uri="{FF2B5EF4-FFF2-40B4-BE49-F238E27FC236}">
                      <a16:creationId xmlns:a16="http://schemas.microsoft.com/office/drawing/2014/main" id="{920FB88A-8661-227A-CF33-ED2BCF697F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32" name="Picture 131">
                  <a:extLst>
                    <a:ext uri="{FF2B5EF4-FFF2-40B4-BE49-F238E27FC236}">
                      <a16:creationId xmlns:a16="http://schemas.microsoft.com/office/drawing/2014/main" id="{0C7A84EF-8E6B-6F6B-EE08-ECB522155B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133" name="Picture 132">
                  <a:extLst>
                    <a:ext uri="{FF2B5EF4-FFF2-40B4-BE49-F238E27FC236}">
                      <a16:creationId xmlns:a16="http://schemas.microsoft.com/office/drawing/2014/main" id="{44270A4E-54EB-B06C-097F-E49BA8F0F7E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34" name="Picture 133">
                  <a:extLst>
                    <a:ext uri="{FF2B5EF4-FFF2-40B4-BE49-F238E27FC236}">
                      <a16:creationId xmlns:a16="http://schemas.microsoft.com/office/drawing/2014/main" id="{C560B224-A382-63FC-6CCD-4B6560B4A7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135" name="Picture 134">
                  <a:extLst>
                    <a:ext uri="{FF2B5EF4-FFF2-40B4-BE49-F238E27FC236}">
                      <a16:creationId xmlns:a16="http://schemas.microsoft.com/office/drawing/2014/main" id="{72751104-68B5-2E3A-BCE3-D518CFD0F4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36" name="Picture 135">
                  <a:extLst>
                    <a:ext uri="{FF2B5EF4-FFF2-40B4-BE49-F238E27FC236}">
                      <a16:creationId xmlns:a16="http://schemas.microsoft.com/office/drawing/2014/main" id="{5624FF0F-35F9-67F8-C14E-D9D0D12278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37" name="Picture 136">
                  <a:extLst>
                    <a:ext uri="{FF2B5EF4-FFF2-40B4-BE49-F238E27FC236}">
                      <a16:creationId xmlns:a16="http://schemas.microsoft.com/office/drawing/2014/main" id="{6F0E2E2A-03BC-6AA6-F8A7-A6A0357B4E9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38" name="Picture 137">
                  <a:extLst>
                    <a:ext uri="{FF2B5EF4-FFF2-40B4-BE49-F238E27FC236}">
                      <a16:creationId xmlns:a16="http://schemas.microsoft.com/office/drawing/2014/main" id="{DC87FBA0-334A-58BB-AB0C-3878D4EC6A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39" name="Picture 138">
                  <a:extLst>
                    <a:ext uri="{FF2B5EF4-FFF2-40B4-BE49-F238E27FC236}">
                      <a16:creationId xmlns:a16="http://schemas.microsoft.com/office/drawing/2014/main" id="{AC492650-D038-E651-77DB-576F3BE463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140" name="Picture 139">
                  <a:extLst>
                    <a:ext uri="{FF2B5EF4-FFF2-40B4-BE49-F238E27FC236}">
                      <a16:creationId xmlns:a16="http://schemas.microsoft.com/office/drawing/2014/main" id="{85276DDD-B6F2-2F5B-20EA-892DFAE59D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41" name="Picture 140">
                  <a:extLst>
                    <a:ext uri="{FF2B5EF4-FFF2-40B4-BE49-F238E27FC236}">
                      <a16:creationId xmlns:a16="http://schemas.microsoft.com/office/drawing/2014/main" id="{942E5193-CF7B-B539-83AA-06008C54F5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142" name="Picture 141">
                  <a:extLst>
                    <a:ext uri="{FF2B5EF4-FFF2-40B4-BE49-F238E27FC236}">
                      <a16:creationId xmlns:a16="http://schemas.microsoft.com/office/drawing/2014/main" id="{53461854-8807-8CCA-D64D-DD9501A328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143" name="Picture 142">
                  <a:extLst>
                    <a:ext uri="{FF2B5EF4-FFF2-40B4-BE49-F238E27FC236}">
                      <a16:creationId xmlns:a16="http://schemas.microsoft.com/office/drawing/2014/main" id="{FCD684D5-E25F-870B-D46D-8DCC68B813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144" name="Picture 143">
                  <a:extLst>
                    <a:ext uri="{FF2B5EF4-FFF2-40B4-BE49-F238E27FC236}">
                      <a16:creationId xmlns:a16="http://schemas.microsoft.com/office/drawing/2014/main" id="{3E1B4AB0-0998-442D-1A32-7C87EB6B65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45" name="Picture 144">
                  <a:extLst>
                    <a:ext uri="{FF2B5EF4-FFF2-40B4-BE49-F238E27FC236}">
                      <a16:creationId xmlns:a16="http://schemas.microsoft.com/office/drawing/2014/main" id="{98C77B58-982D-1002-7E86-373512BDB3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409C72CC-B533-43E9-42C7-28A81F9017C7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581FE39A-A6A3-7D22-9660-F0BB9966FA5C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E352D446-67FD-9213-9EC0-9D93C106CDC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D989B601-F820-95BA-7722-AE085E91A1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2B2300A3-E519-D19D-7FD9-65A6A588720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CAFDA5D9-BB87-F5A0-3D5C-B0B9D75910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08" name="Picture 107">
                  <a:extLst>
                    <a:ext uri="{FF2B5EF4-FFF2-40B4-BE49-F238E27FC236}">
                      <a16:creationId xmlns:a16="http://schemas.microsoft.com/office/drawing/2014/main" id="{1FA049BA-6118-0D1A-9DA8-745CE939FF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09" name="Picture 108">
                  <a:extLst>
                    <a:ext uri="{FF2B5EF4-FFF2-40B4-BE49-F238E27FC236}">
                      <a16:creationId xmlns:a16="http://schemas.microsoft.com/office/drawing/2014/main" id="{FC85C985-CE7C-524C-D79B-46136BC464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10" name="Picture 109">
                  <a:extLst>
                    <a:ext uri="{FF2B5EF4-FFF2-40B4-BE49-F238E27FC236}">
                      <a16:creationId xmlns:a16="http://schemas.microsoft.com/office/drawing/2014/main" id="{DDDB8ABE-0AE7-B6A7-AA1F-EB6E23E3C7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111" name="Picture 110">
                  <a:extLst>
                    <a:ext uri="{FF2B5EF4-FFF2-40B4-BE49-F238E27FC236}">
                      <a16:creationId xmlns:a16="http://schemas.microsoft.com/office/drawing/2014/main" id="{E6AC33F6-B63C-E41A-C34F-BFE7EE81C3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12" name="Picture 111">
                  <a:extLst>
                    <a:ext uri="{FF2B5EF4-FFF2-40B4-BE49-F238E27FC236}">
                      <a16:creationId xmlns:a16="http://schemas.microsoft.com/office/drawing/2014/main" id="{9C58A78D-CC53-892E-59EA-5C17F8B0DD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113" name="Picture 112">
                  <a:extLst>
                    <a:ext uri="{FF2B5EF4-FFF2-40B4-BE49-F238E27FC236}">
                      <a16:creationId xmlns:a16="http://schemas.microsoft.com/office/drawing/2014/main" id="{826F2197-8281-C3C4-5F1F-7BE372EAAC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14" name="Picture 113">
                  <a:extLst>
                    <a:ext uri="{FF2B5EF4-FFF2-40B4-BE49-F238E27FC236}">
                      <a16:creationId xmlns:a16="http://schemas.microsoft.com/office/drawing/2014/main" id="{5BF95977-6798-A009-11E1-16376D7AB1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15" name="Picture 114">
                  <a:extLst>
                    <a:ext uri="{FF2B5EF4-FFF2-40B4-BE49-F238E27FC236}">
                      <a16:creationId xmlns:a16="http://schemas.microsoft.com/office/drawing/2014/main" id="{41E478FE-CC96-88F9-F82E-5FEAA4C331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16" name="Picture 115">
                  <a:extLst>
                    <a:ext uri="{FF2B5EF4-FFF2-40B4-BE49-F238E27FC236}">
                      <a16:creationId xmlns:a16="http://schemas.microsoft.com/office/drawing/2014/main" id="{B28F6367-9F9A-6A4A-419B-90E77410AA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17" name="Picture 116">
                  <a:extLst>
                    <a:ext uri="{FF2B5EF4-FFF2-40B4-BE49-F238E27FC236}">
                      <a16:creationId xmlns:a16="http://schemas.microsoft.com/office/drawing/2014/main" id="{73E3EC35-1E0C-C6C3-C4B1-92B12DF406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118" name="Picture 117">
                  <a:extLst>
                    <a:ext uri="{FF2B5EF4-FFF2-40B4-BE49-F238E27FC236}">
                      <a16:creationId xmlns:a16="http://schemas.microsoft.com/office/drawing/2014/main" id="{29F2E4FB-BDF7-A89A-5C5A-3A86B40016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19" name="Picture 118">
                  <a:extLst>
                    <a:ext uri="{FF2B5EF4-FFF2-40B4-BE49-F238E27FC236}">
                      <a16:creationId xmlns:a16="http://schemas.microsoft.com/office/drawing/2014/main" id="{5790F498-599C-FF3A-9BC0-999A920952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120" name="Picture 119">
                  <a:extLst>
                    <a:ext uri="{FF2B5EF4-FFF2-40B4-BE49-F238E27FC236}">
                      <a16:creationId xmlns:a16="http://schemas.microsoft.com/office/drawing/2014/main" id="{0A98F5E2-F63C-0AB6-5BC1-691556C959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121" name="Picture 120">
                  <a:extLst>
                    <a:ext uri="{FF2B5EF4-FFF2-40B4-BE49-F238E27FC236}">
                      <a16:creationId xmlns:a16="http://schemas.microsoft.com/office/drawing/2014/main" id="{107D85AA-FE38-AE64-C86D-DEDD24CB43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122" name="Picture 121">
                  <a:extLst>
                    <a:ext uri="{FF2B5EF4-FFF2-40B4-BE49-F238E27FC236}">
                      <a16:creationId xmlns:a16="http://schemas.microsoft.com/office/drawing/2014/main" id="{6A6D5E03-5A78-B29F-3CA6-9B66BCDC3F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23" name="Picture 122">
                  <a:extLst>
                    <a:ext uri="{FF2B5EF4-FFF2-40B4-BE49-F238E27FC236}">
                      <a16:creationId xmlns:a16="http://schemas.microsoft.com/office/drawing/2014/main" id="{983B2636-50E3-8E51-DAC7-762373A5C9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41" name="Group 40">
                <a:extLst>
                  <a:ext uri="{FF2B5EF4-FFF2-40B4-BE49-F238E27FC236}">
                    <a16:creationId xmlns:a16="http://schemas.microsoft.com/office/drawing/2014/main" id="{D2BDF714-63FC-3F6F-9F50-7AD7283DDD45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B83B5E68-E650-323E-40A4-2535CA8FFE9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1269DE88-30AD-9841-4B0E-AA6B32B7B3C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4E2CE837-B6DD-1799-2B13-EE4225B43F9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365EB9E1-F1AF-8926-FC08-90CC709092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AD0603DC-2C61-5A71-BB38-EDAC3E6317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445CB4CA-46FD-3FEB-8257-D88C673205E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FEE114F3-79DF-90B4-A572-7D62E92D5E4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ECF0209E-CC4B-9CA2-AE72-681D758863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8F117986-0EFD-3DE2-0C82-B66E4F742A7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F44E5B46-821C-113E-3E6D-7DFA4632EE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E1477BCF-DD1F-3890-BD8F-F14822D3E8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53" name="Picture 52">
                  <a:extLst>
                    <a:ext uri="{FF2B5EF4-FFF2-40B4-BE49-F238E27FC236}">
                      <a16:creationId xmlns:a16="http://schemas.microsoft.com/office/drawing/2014/main" id="{2C7877AD-E90F-E13D-0337-20D0B0DCF6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54" name="Picture 53">
                  <a:extLst>
                    <a:ext uri="{FF2B5EF4-FFF2-40B4-BE49-F238E27FC236}">
                      <a16:creationId xmlns:a16="http://schemas.microsoft.com/office/drawing/2014/main" id="{18876720-33F8-9DEB-4A57-F9A17F70C1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55" name="Picture 54">
                  <a:extLst>
                    <a:ext uri="{FF2B5EF4-FFF2-40B4-BE49-F238E27FC236}">
                      <a16:creationId xmlns:a16="http://schemas.microsoft.com/office/drawing/2014/main" id="{70E5C51C-0DBE-AB60-5FA5-05DCA63487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BDF91902-DC8E-8599-5E1C-006B5E380F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2216B7FF-9F66-9E73-7372-D61A952678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37B00872-26E4-1D6D-B801-DA5B2C8663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59" name="Picture 58">
                  <a:extLst>
                    <a:ext uri="{FF2B5EF4-FFF2-40B4-BE49-F238E27FC236}">
                      <a16:creationId xmlns:a16="http://schemas.microsoft.com/office/drawing/2014/main" id="{96CAE721-AB13-77C7-86A8-FD5EC916788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6D984D9D-E9AA-8C8F-56C0-7931483411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042C0CEA-96A7-6F8C-1C0B-51980B43B5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4D18370-8AF6-E80D-1FAB-3B4CBF9E0659}"/>
              </a:ext>
            </a:extLst>
          </p:cNvPr>
          <p:cNvSpPr txBox="1"/>
          <p:nvPr/>
        </p:nvSpPr>
        <p:spPr>
          <a:xfrm>
            <a:off x="904365" y="1580200"/>
            <a:ext cx="10678035" cy="4456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200000"/>
              </a:lnSpc>
              <a:tabLst>
                <a:tab pos="457200" algn="l"/>
              </a:tabLst>
            </a:pPr>
            <a:r>
              <a:rPr lang="en-IN" sz="2400" b="1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Through these techniques, the project does the following:</a:t>
            </a:r>
          </a:p>
          <a:p>
            <a:pPr marL="457200" indent="-457200" algn="just">
              <a:lnSpc>
                <a:spcPct val="20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IN" sz="2000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Takes user input (field or a skill)</a:t>
            </a:r>
            <a:endParaRPr lang="en-IN" sz="20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457200" indent="-457200" algn="just">
              <a:lnSpc>
                <a:spcPct val="20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IN" sz="2000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IN" sz="20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utomates the retrieval of crucial information: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</a:t>
            </a:r>
            <a:r>
              <a:rPr lang="en-IN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ompany names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IN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osition titles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Skills</a:t>
            </a:r>
          </a:p>
          <a:p>
            <a:pPr marL="457200" indent="-457200" algn="just">
              <a:lnSpc>
                <a:spcPct val="20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IN" sz="2000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Produces insights from retrieved data</a:t>
            </a:r>
          </a:p>
          <a:p>
            <a:pPr marL="457200" indent="-457200" algn="just">
              <a:lnSpc>
                <a:spcPct val="200000"/>
              </a:lnSpc>
              <a:buFont typeface="+mj-lt"/>
              <a:buAutoNum type="arabicPeriod"/>
              <a:tabLst>
                <a:tab pos="457200" algn="l"/>
              </a:tabLst>
            </a:pPr>
            <a:r>
              <a:rPr lang="en-IN" sz="2000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Presents insights on th</a:t>
            </a:r>
            <a:r>
              <a:rPr lang="en-IN" sz="2000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 page</a:t>
            </a:r>
            <a:endParaRPr lang="en-IN" sz="2000" kern="100" dirty="0">
              <a:solidFill>
                <a:schemeClr val="bg1"/>
              </a:solidFill>
              <a:effectLst/>
              <a:latin typeface="Aptos" panose="020B000402020202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8730EF-B5AB-905E-C38B-337FD9FDCF29}"/>
              </a:ext>
            </a:extLst>
          </p:cNvPr>
          <p:cNvSpPr txBox="1"/>
          <p:nvPr/>
        </p:nvSpPr>
        <p:spPr>
          <a:xfrm>
            <a:off x="4340717" y="3534226"/>
            <a:ext cx="4165288" cy="1298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L</a:t>
            </a:r>
            <a:r>
              <a:rPr lang="en-IN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ocations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</a:t>
            </a:r>
            <a:r>
              <a:rPr lang="en-IN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xperience requirements</a:t>
            </a:r>
          </a:p>
          <a:p>
            <a:pPr marL="800100" lvl="1" indent="-342900" algn="just">
              <a:lnSpc>
                <a:spcPct val="150000"/>
              </a:lnSpc>
              <a:buFont typeface="Arial" panose="020B0604020202020204" pitchFamily="34" charset="0"/>
              <a:buChar char="•"/>
              <a:tabLst>
                <a:tab pos="457200" algn="l"/>
              </a:tabLst>
            </a:pPr>
            <a:r>
              <a:rPr lang="en-IN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</a:t>
            </a:r>
            <a:r>
              <a:rPr lang="en-IN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osting </a:t>
            </a:r>
            <a:r>
              <a:rPr lang="en-IN" kern="100" dirty="0">
                <a:solidFill>
                  <a:schemeClr val="bg1"/>
                </a:solidFill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</a:t>
            </a:r>
            <a:r>
              <a:rPr lang="en-IN" kern="100" dirty="0">
                <a:solidFill>
                  <a:schemeClr val="bg1"/>
                </a:solidFill>
                <a:effectLst/>
                <a:latin typeface="Aptos" panose="020B00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ates</a:t>
            </a:r>
          </a:p>
        </p:txBody>
      </p:sp>
      <p:sp>
        <p:nvSpPr>
          <p:cNvPr id="36" name="Title 1">
            <a:extLst>
              <a:ext uri="{FF2B5EF4-FFF2-40B4-BE49-F238E27FC236}">
                <a16:creationId xmlns:a16="http://schemas.microsoft.com/office/drawing/2014/main" id="{9FCFC7F7-C262-516F-762D-A175E23E4F4B}"/>
              </a:ext>
            </a:extLst>
          </p:cNvPr>
          <p:cNvSpPr txBox="1">
            <a:spLocks/>
          </p:cNvSpPr>
          <p:nvPr/>
        </p:nvSpPr>
        <p:spPr>
          <a:xfrm>
            <a:off x="1524000" y="674544"/>
            <a:ext cx="9144000" cy="77003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33458984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55C95C-8A61-3BDE-A486-DDD6DEB568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417" t="982" r="67092" b="31465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909E991-D1A3-B479-ED9D-06C6B608C1A2}"/>
              </a:ext>
            </a:extLst>
          </p:cNvPr>
          <p:cNvGrpSpPr/>
          <p:nvPr/>
        </p:nvGrpSpPr>
        <p:grpSpPr>
          <a:xfrm>
            <a:off x="-907269" y="-13716956"/>
            <a:ext cx="14549339" cy="48082857"/>
            <a:chOff x="-907269" y="-25443591"/>
            <a:chExt cx="14549339" cy="4808285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D36973A-FBC0-B4C8-8A72-B94908EEEC9C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A2F5D04F-CC9B-1737-7953-250ACF24CE33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308A2C1B-2907-574E-4687-B1B0C0AF00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8" name="Picture 77">
                  <a:extLst>
                    <a:ext uri="{FF2B5EF4-FFF2-40B4-BE49-F238E27FC236}">
                      <a16:creationId xmlns:a16="http://schemas.microsoft.com/office/drawing/2014/main" id="{365B1B31-EC64-F107-1ED6-6CF5940689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9" name="Picture 78">
                  <a:extLst>
                    <a:ext uri="{FF2B5EF4-FFF2-40B4-BE49-F238E27FC236}">
                      <a16:creationId xmlns:a16="http://schemas.microsoft.com/office/drawing/2014/main" id="{9DB01F2E-1158-B5A6-8978-7F3A2605C2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80" name="Picture 79">
                  <a:extLst>
                    <a:ext uri="{FF2B5EF4-FFF2-40B4-BE49-F238E27FC236}">
                      <a16:creationId xmlns:a16="http://schemas.microsoft.com/office/drawing/2014/main" id="{9A28BE4F-5320-9D52-B899-E36F6E420B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1" name="Picture 80">
                  <a:extLst>
                    <a:ext uri="{FF2B5EF4-FFF2-40B4-BE49-F238E27FC236}">
                      <a16:creationId xmlns:a16="http://schemas.microsoft.com/office/drawing/2014/main" id="{8F3D8B4B-A5C1-7F68-FD3A-9FE2BC873A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82" name="Picture 81">
                  <a:extLst>
                    <a:ext uri="{FF2B5EF4-FFF2-40B4-BE49-F238E27FC236}">
                      <a16:creationId xmlns:a16="http://schemas.microsoft.com/office/drawing/2014/main" id="{9F3FA128-497A-8AD7-E577-ACA52DBE65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3" name="Picture 82">
                  <a:extLst>
                    <a:ext uri="{FF2B5EF4-FFF2-40B4-BE49-F238E27FC236}">
                      <a16:creationId xmlns:a16="http://schemas.microsoft.com/office/drawing/2014/main" id="{4972338B-8C2E-16FE-B65B-1CCB1F9655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84" name="Picture 83">
                  <a:extLst>
                    <a:ext uri="{FF2B5EF4-FFF2-40B4-BE49-F238E27FC236}">
                      <a16:creationId xmlns:a16="http://schemas.microsoft.com/office/drawing/2014/main" id="{D7F8C0DB-7D61-F48E-202F-FB05551D8F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5" name="Picture 84">
                  <a:extLst>
                    <a:ext uri="{FF2B5EF4-FFF2-40B4-BE49-F238E27FC236}">
                      <a16:creationId xmlns:a16="http://schemas.microsoft.com/office/drawing/2014/main" id="{92D966AC-F3B2-4179-2935-558F4E7EAD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86" name="Picture 85">
                  <a:extLst>
                    <a:ext uri="{FF2B5EF4-FFF2-40B4-BE49-F238E27FC236}">
                      <a16:creationId xmlns:a16="http://schemas.microsoft.com/office/drawing/2014/main" id="{3AF3C79E-9770-A162-31D5-909680C11E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78CBE774-B18C-FD62-8867-C4C6B48DE3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id="{6BFAB915-FDA9-6310-6984-3BD9CAB5BE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89" name="Picture 88">
                  <a:extLst>
                    <a:ext uri="{FF2B5EF4-FFF2-40B4-BE49-F238E27FC236}">
                      <a16:creationId xmlns:a16="http://schemas.microsoft.com/office/drawing/2014/main" id="{5E67143E-55C4-4133-D367-1E83246DD2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90" name="Picture 89">
                  <a:extLst>
                    <a:ext uri="{FF2B5EF4-FFF2-40B4-BE49-F238E27FC236}">
                      <a16:creationId xmlns:a16="http://schemas.microsoft.com/office/drawing/2014/main" id="{6BBDE145-9476-DE0A-E9BB-8F33CB705B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91" name="Picture 90">
                  <a:extLst>
                    <a:ext uri="{FF2B5EF4-FFF2-40B4-BE49-F238E27FC236}">
                      <a16:creationId xmlns:a16="http://schemas.microsoft.com/office/drawing/2014/main" id="{742EBD1B-8AD2-0505-996A-4C9C1DABB1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92" name="Picture 91">
                  <a:extLst>
                    <a:ext uri="{FF2B5EF4-FFF2-40B4-BE49-F238E27FC236}">
                      <a16:creationId xmlns:a16="http://schemas.microsoft.com/office/drawing/2014/main" id="{E8DC0A7D-BD49-3ED1-0C67-BBD285F859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8E16C740-0AC1-3446-E559-839DFFE37C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94" name="Picture 93">
                  <a:extLst>
                    <a:ext uri="{FF2B5EF4-FFF2-40B4-BE49-F238E27FC236}">
                      <a16:creationId xmlns:a16="http://schemas.microsoft.com/office/drawing/2014/main" id="{6BE7FA9C-9FA9-E831-571B-E5266C7061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95" name="Picture 94">
                  <a:extLst>
                    <a:ext uri="{FF2B5EF4-FFF2-40B4-BE49-F238E27FC236}">
                      <a16:creationId xmlns:a16="http://schemas.microsoft.com/office/drawing/2014/main" id="{5FF532AF-0DDF-D33E-874D-7F42C2F02F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96" name="Picture 95">
                  <a:extLst>
                    <a:ext uri="{FF2B5EF4-FFF2-40B4-BE49-F238E27FC236}">
                      <a16:creationId xmlns:a16="http://schemas.microsoft.com/office/drawing/2014/main" id="{15A00F08-FEE2-D2DA-2169-A638C68C8D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DBF6567D-598C-ED1F-9E07-307360BE3A1E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0F2999B7-0F30-6A0C-A75E-C2EA572C8A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F2CFB311-A51B-5EEB-3F32-80DC7364166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9" name="Picture 58">
                  <a:extLst>
                    <a:ext uri="{FF2B5EF4-FFF2-40B4-BE49-F238E27FC236}">
                      <a16:creationId xmlns:a16="http://schemas.microsoft.com/office/drawing/2014/main" id="{697D447E-3C22-FBD5-096B-93FE3EC995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D319FE1A-E372-AB34-8442-D829890A83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442EDC66-3D0F-1F44-D901-514CC855D8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355FB766-0B72-5508-316C-320DD88276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9148CAFB-99D4-837F-6A62-953A89CB56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14D27AFE-A973-9536-D32A-D6A8D31369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44B4F2C4-E395-5E1A-C191-730D1AEA436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66" name="Picture 65">
                  <a:extLst>
                    <a:ext uri="{FF2B5EF4-FFF2-40B4-BE49-F238E27FC236}">
                      <a16:creationId xmlns:a16="http://schemas.microsoft.com/office/drawing/2014/main" id="{BD63EA14-C145-665D-E0C3-6C77DB900F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7" name="Picture 66">
                  <a:extLst>
                    <a:ext uri="{FF2B5EF4-FFF2-40B4-BE49-F238E27FC236}">
                      <a16:creationId xmlns:a16="http://schemas.microsoft.com/office/drawing/2014/main" id="{529F2B6A-50E1-8017-0B5A-5EC847580F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68" name="Picture 67">
                  <a:extLst>
                    <a:ext uri="{FF2B5EF4-FFF2-40B4-BE49-F238E27FC236}">
                      <a16:creationId xmlns:a16="http://schemas.microsoft.com/office/drawing/2014/main" id="{6531A3B6-970D-32BA-F682-47203D9968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69" name="Picture 68">
                  <a:extLst>
                    <a:ext uri="{FF2B5EF4-FFF2-40B4-BE49-F238E27FC236}">
                      <a16:creationId xmlns:a16="http://schemas.microsoft.com/office/drawing/2014/main" id="{426E4874-6A82-E503-FD25-466E0B6DDB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70" name="Picture 69">
                  <a:extLst>
                    <a:ext uri="{FF2B5EF4-FFF2-40B4-BE49-F238E27FC236}">
                      <a16:creationId xmlns:a16="http://schemas.microsoft.com/office/drawing/2014/main" id="{4C6D995E-81F3-6D3F-9351-4E32724ECF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71" name="Picture 70">
                  <a:extLst>
                    <a:ext uri="{FF2B5EF4-FFF2-40B4-BE49-F238E27FC236}">
                      <a16:creationId xmlns:a16="http://schemas.microsoft.com/office/drawing/2014/main" id="{8FC75D27-D3F9-857C-AC5A-BD9B9DCC77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2" name="Picture 71">
                  <a:extLst>
                    <a:ext uri="{FF2B5EF4-FFF2-40B4-BE49-F238E27FC236}">
                      <a16:creationId xmlns:a16="http://schemas.microsoft.com/office/drawing/2014/main" id="{CC0EE3A7-16B3-474A-EE75-57C96B503E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73" name="Picture 72">
                  <a:extLst>
                    <a:ext uri="{FF2B5EF4-FFF2-40B4-BE49-F238E27FC236}">
                      <a16:creationId xmlns:a16="http://schemas.microsoft.com/office/drawing/2014/main" id="{8BBFC8C9-7229-EC58-13AB-C4D12B739DC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74" name="Picture 73">
                  <a:extLst>
                    <a:ext uri="{FF2B5EF4-FFF2-40B4-BE49-F238E27FC236}">
                      <a16:creationId xmlns:a16="http://schemas.microsoft.com/office/drawing/2014/main" id="{D6E32A54-4EAA-6F72-5FC7-DD547BC857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75" name="Picture 74">
                  <a:extLst>
                    <a:ext uri="{FF2B5EF4-FFF2-40B4-BE49-F238E27FC236}">
                      <a16:creationId xmlns:a16="http://schemas.microsoft.com/office/drawing/2014/main" id="{764E6482-8A8F-14EC-C869-A1B32F58E3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76" name="Picture 75">
                  <a:extLst>
                    <a:ext uri="{FF2B5EF4-FFF2-40B4-BE49-F238E27FC236}">
                      <a16:creationId xmlns:a16="http://schemas.microsoft.com/office/drawing/2014/main" id="{AD02669E-455D-60A9-5192-F736F3F4A5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F0B1F3-756B-9D08-39CE-03FC2E17570F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AD2E960B-B2B6-CF5E-E504-AD46C43659E8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D5667D6D-9C37-575A-8643-3EE895CC3E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C94C7C66-4694-1AA5-835B-4F78940F20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6B09705F-D3C9-2835-7552-189AB692B1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EBF7AB40-3FDE-245F-5DBB-675741EC7F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FEC4B3B3-3F2C-C97A-DEE2-A6E46367C3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3C59479C-A6DF-163D-B64E-DBBF3ADA4E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11742FAC-A37E-27C4-FA75-406E7AE8DA7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00A4BE5B-3C04-CA33-F957-B1454129F9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630E29D6-023C-F81C-4943-D81A089E83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2DA12199-8A5D-E32A-7206-B009778A39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EC8B231C-2216-012A-C10E-3904F731BE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289AE760-4683-406B-748F-FA4177DC77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82D9099E-3460-D75A-12BD-6C50246B95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D1CE5B34-81C3-B323-31DA-D8327DE864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B837C27F-A6D3-D520-7808-71730A7AB8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437AA836-57CB-ED40-3BA8-4109190BEE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EFB1636F-9C93-CBE4-58FC-662307614F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9D0714B1-0578-DADF-05DE-97CFAB6F73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53" name="Picture 52">
                  <a:extLst>
                    <a:ext uri="{FF2B5EF4-FFF2-40B4-BE49-F238E27FC236}">
                      <a16:creationId xmlns:a16="http://schemas.microsoft.com/office/drawing/2014/main" id="{5BAF5DE6-4656-80C1-53D2-28BEE54D15E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54" name="Picture 53">
                  <a:extLst>
                    <a:ext uri="{FF2B5EF4-FFF2-40B4-BE49-F238E27FC236}">
                      <a16:creationId xmlns:a16="http://schemas.microsoft.com/office/drawing/2014/main" id="{530684DF-6304-5FBD-D498-7796EF01A1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245CE83-E42B-2C85-1F57-E71921C9D0AE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D1DACED2-A159-1B32-1E29-2BD401E220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738F0352-0850-1030-9FBD-D34D59C4E7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1F06658F-F092-6CA2-81CF-0D1A5969AB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7752DD92-2D1C-6E25-231D-9565D0B93F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D2B93C4C-ECB9-9CA9-B856-E76569E6B8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EFD8FA55-3592-CB8D-A8A3-6C8E724510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F9629575-58C5-5FB7-F0F8-64A6373B84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A27700FF-D202-A80F-3550-81961E6834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0FF10FDA-AA67-613B-5DF3-44D722DE6A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B214620B-3941-2B6D-3741-EA965C39EBC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2A2AD2DC-1E56-9238-3DC9-003B13567A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3E45E78E-28F1-721A-7A9C-E85E7DD649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0437D85E-CD6E-8053-3D1D-F8B373B802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C9B08351-65C7-6D4E-A1D7-327AC79BEA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1D409ED0-E7CC-3738-1AE1-D103D4815F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BCE36026-5550-51D9-EF42-F6D60A284D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E202E70D-8E8D-B729-2BFA-DA90189FBF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AA40C47F-04A1-D2DF-D2EA-2EF8F2F44D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C21A991F-741D-12FD-D21D-78AFADECB6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819AAB35-9EF3-F55F-3A0E-4BB5D12461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42E2A62-F5C5-0D06-1AED-2DC0F52B463D}"/>
              </a:ext>
            </a:extLst>
          </p:cNvPr>
          <p:cNvSpPr/>
          <p:nvPr/>
        </p:nvSpPr>
        <p:spPr>
          <a:xfrm>
            <a:off x="343671" y="1863707"/>
            <a:ext cx="11418382" cy="439289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C96CC6-5617-7B88-DDFE-7B0D73BCB643}"/>
              </a:ext>
            </a:extLst>
          </p:cNvPr>
          <p:cNvSpPr txBox="1">
            <a:spLocks/>
          </p:cNvSpPr>
          <p:nvPr/>
        </p:nvSpPr>
        <p:spPr>
          <a:xfrm>
            <a:off x="1524000" y="309028"/>
            <a:ext cx="9144000" cy="11967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 Case Diagram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2E9C63B-5D95-CF89-CEB2-1285EACCE22C}"/>
              </a:ext>
            </a:extLst>
          </p:cNvPr>
          <p:cNvSpPr/>
          <p:nvPr/>
        </p:nvSpPr>
        <p:spPr>
          <a:xfrm>
            <a:off x="2509076" y="2288058"/>
            <a:ext cx="7611352" cy="2538738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289A957E-6CA8-34E7-B8CD-A772AA13C9A3}"/>
              </a:ext>
            </a:extLst>
          </p:cNvPr>
          <p:cNvSpPr/>
          <p:nvPr/>
        </p:nvSpPr>
        <p:spPr>
          <a:xfrm>
            <a:off x="3180471" y="2583231"/>
            <a:ext cx="1704650" cy="73955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View Homepage</a:t>
            </a:r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9546E099-C03D-9643-F8E2-01153F774C90}"/>
              </a:ext>
            </a:extLst>
          </p:cNvPr>
          <p:cNvSpPr/>
          <p:nvPr/>
        </p:nvSpPr>
        <p:spPr>
          <a:xfrm>
            <a:off x="3180471" y="3921864"/>
            <a:ext cx="1704650" cy="60935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Enter Field</a:t>
            </a:r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B8CBBA4F-179B-0AAC-BC93-13DC9012A52E}"/>
              </a:ext>
            </a:extLst>
          </p:cNvPr>
          <p:cNvSpPr/>
          <p:nvPr/>
        </p:nvSpPr>
        <p:spPr>
          <a:xfrm>
            <a:off x="5662970" y="3861437"/>
            <a:ext cx="1704650" cy="60935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Scrape Data</a:t>
            </a:r>
            <a:endParaRPr lang="en-IN" dirty="0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2AE74365-5623-FF33-9758-6A5589CF693F}"/>
              </a:ext>
            </a:extLst>
          </p:cNvPr>
          <p:cNvSpPr/>
          <p:nvPr/>
        </p:nvSpPr>
        <p:spPr>
          <a:xfrm>
            <a:off x="5655960" y="2630381"/>
            <a:ext cx="1704650" cy="60935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Process Data</a:t>
            </a:r>
            <a:endParaRPr lang="en-IN" dirty="0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EB2BB15D-DB6D-C89C-8EE7-BEC97D3C3F17}"/>
              </a:ext>
            </a:extLst>
          </p:cNvPr>
          <p:cNvSpPr/>
          <p:nvPr/>
        </p:nvSpPr>
        <p:spPr>
          <a:xfrm>
            <a:off x="8080203" y="2634414"/>
            <a:ext cx="1704650" cy="60935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Write to Csv</a:t>
            </a:r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6C2447EE-A42E-FCBC-843F-0C2F2DC6F682}"/>
              </a:ext>
            </a:extLst>
          </p:cNvPr>
          <p:cNvSpPr/>
          <p:nvPr/>
        </p:nvSpPr>
        <p:spPr>
          <a:xfrm>
            <a:off x="8122593" y="3894572"/>
            <a:ext cx="1704650" cy="609359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dirty="0">
                <a:solidFill>
                  <a:schemeClr val="tx1"/>
                </a:solidFill>
              </a:rPr>
              <a:t>Generate Insights</a:t>
            </a:r>
          </a:p>
        </p:txBody>
      </p:sp>
      <p:pic>
        <p:nvPicPr>
          <p:cNvPr id="104" name="Graphic 103" descr="Man">
            <a:extLst>
              <a:ext uri="{FF2B5EF4-FFF2-40B4-BE49-F238E27FC236}">
                <a16:creationId xmlns:a16="http://schemas.microsoft.com/office/drawing/2014/main" id="{63DE0CAD-0121-1783-6CC6-746337CFA8E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986641" y="4952981"/>
            <a:ext cx="914400" cy="914400"/>
          </a:xfrm>
          <a:prstGeom prst="rect">
            <a:avLst/>
          </a:prstGeom>
        </p:spPr>
      </p:pic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174BD170-67A8-4771-2425-67B38AF3E8F4}"/>
              </a:ext>
            </a:extLst>
          </p:cNvPr>
          <p:cNvCxnSpPr>
            <a:cxnSpLocks/>
          </p:cNvCxnSpPr>
          <p:nvPr/>
        </p:nvCxnSpPr>
        <p:spPr>
          <a:xfrm flipV="1">
            <a:off x="1560743" y="3109276"/>
            <a:ext cx="1684066" cy="223779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F13F2FA7-EBE1-ED45-B435-B7776116F92E}"/>
              </a:ext>
            </a:extLst>
          </p:cNvPr>
          <p:cNvCxnSpPr>
            <a:cxnSpLocks/>
          </p:cNvCxnSpPr>
          <p:nvPr/>
        </p:nvCxnSpPr>
        <p:spPr>
          <a:xfrm flipV="1">
            <a:off x="1404451" y="4470796"/>
            <a:ext cx="2152942" cy="92906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0" name="Straight Arrow Connector 109">
            <a:extLst>
              <a:ext uri="{FF2B5EF4-FFF2-40B4-BE49-F238E27FC236}">
                <a16:creationId xmlns:a16="http://schemas.microsoft.com/office/drawing/2014/main" id="{BADF4DF1-A6A4-67BE-C38D-02A2E52C4F8D}"/>
              </a:ext>
            </a:extLst>
          </p:cNvPr>
          <p:cNvCxnSpPr>
            <a:endCxn id="98" idx="0"/>
          </p:cNvCxnSpPr>
          <p:nvPr/>
        </p:nvCxnSpPr>
        <p:spPr>
          <a:xfrm>
            <a:off x="4032796" y="3322788"/>
            <a:ext cx="0" cy="59907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2" name="Straight Arrow Connector 111">
            <a:extLst>
              <a:ext uri="{FF2B5EF4-FFF2-40B4-BE49-F238E27FC236}">
                <a16:creationId xmlns:a16="http://schemas.microsoft.com/office/drawing/2014/main" id="{5DC5C9D0-B7F4-29F1-3440-F11EF395D16C}"/>
              </a:ext>
            </a:extLst>
          </p:cNvPr>
          <p:cNvCxnSpPr>
            <a:stCxn id="98" idx="6"/>
          </p:cNvCxnSpPr>
          <p:nvPr/>
        </p:nvCxnSpPr>
        <p:spPr>
          <a:xfrm flipV="1">
            <a:off x="4885121" y="4226543"/>
            <a:ext cx="84218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6885F45C-17DB-7D17-ACD0-7A8386648366}"/>
              </a:ext>
            </a:extLst>
          </p:cNvPr>
          <p:cNvCxnSpPr>
            <a:cxnSpLocks/>
            <a:stCxn id="99" idx="0"/>
          </p:cNvCxnSpPr>
          <p:nvPr/>
        </p:nvCxnSpPr>
        <p:spPr>
          <a:xfrm flipH="1" flipV="1">
            <a:off x="6498314" y="3258207"/>
            <a:ext cx="16981" cy="6032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9" name="Straight Arrow Connector 118">
            <a:extLst>
              <a:ext uri="{FF2B5EF4-FFF2-40B4-BE49-F238E27FC236}">
                <a16:creationId xmlns:a16="http://schemas.microsoft.com/office/drawing/2014/main" id="{1E479DC0-1A0C-C119-4F91-95D21E6354D1}"/>
              </a:ext>
            </a:extLst>
          </p:cNvPr>
          <p:cNvCxnSpPr>
            <a:stCxn id="100" idx="6"/>
            <a:endCxn id="101" idx="2"/>
          </p:cNvCxnSpPr>
          <p:nvPr/>
        </p:nvCxnSpPr>
        <p:spPr>
          <a:xfrm>
            <a:off x="7360610" y="2935061"/>
            <a:ext cx="719593" cy="40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1" name="Straight Arrow Connector 120">
            <a:extLst>
              <a:ext uri="{FF2B5EF4-FFF2-40B4-BE49-F238E27FC236}">
                <a16:creationId xmlns:a16="http://schemas.microsoft.com/office/drawing/2014/main" id="{E5C1443E-6684-7529-2BA3-E545E389359D}"/>
              </a:ext>
            </a:extLst>
          </p:cNvPr>
          <p:cNvCxnSpPr>
            <a:cxnSpLocks/>
            <a:stCxn id="100" idx="5"/>
            <a:endCxn id="102" idx="1"/>
          </p:cNvCxnSpPr>
          <p:nvPr/>
        </p:nvCxnSpPr>
        <p:spPr>
          <a:xfrm>
            <a:off x="7110970" y="3150501"/>
            <a:ext cx="1261263" cy="83331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9" name="Connector: Elbow 128">
            <a:extLst>
              <a:ext uri="{FF2B5EF4-FFF2-40B4-BE49-F238E27FC236}">
                <a16:creationId xmlns:a16="http://schemas.microsoft.com/office/drawing/2014/main" id="{27CD9638-4D95-C01B-F534-AA42F9A3E3BE}"/>
              </a:ext>
            </a:extLst>
          </p:cNvPr>
          <p:cNvCxnSpPr>
            <a:cxnSpLocks/>
          </p:cNvCxnSpPr>
          <p:nvPr/>
        </p:nvCxnSpPr>
        <p:spPr>
          <a:xfrm rot="10800000" flipV="1">
            <a:off x="1524001" y="4530604"/>
            <a:ext cx="7493161" cy="854736"/>
          </a:xfrm>
          <a:prstGeom prst="bentConnector3">
            <a:avLst>
              <a:gd name="adj1" fmla="val 61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435CD213-234D-0BA5-A95B-09048B0395E0}"/>
              </a:ext>
            </a:extLst>
          </p:cNvPr>
          <p:cNvSpPr txBox="1"/>
          <p:nvPr/>
        </p:nvSpPr>
        <p:spPr>
          <a:xfrm>
            <a:off x="5061859" y="5417634"/>
            <a:ext cx="1769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Insights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BF52E9B9-27BC-EE0B-3337-7E307EF72A0D}"/>
              </a:ext>
            </a:extLst>
          </p:cNvPr>
          <p:cNvSpPr txBox="1"/>
          <p:nvPr/>
        </p:nvSpPr>
        <p:spPr>
          <a:xfrm rot="20335164">
            <a:off x="2263300" y="4683879"/>
            <a:ext cx="1769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Field</a:t>
            </a: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89C1B9E4-6BD4-CCE5-4205-48FCC4EA5B17}"/>
              </a:ext>
            </a:extLst>
          </p:cNvPr>
          <p:cNvSpPr txBox="1"/>
          <p:nvPr/>
        </p:nvSpPr>
        <p:spPr>
          <a:xfrm rot="18386534">
            <a:off x="1570473" y="3724313"/>
            <a:ext cx="17693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View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F4462C14-F649-3020-61B7-15168A42574F}"/>
              </a:ext>
            </a:extLst>
          </p:cNvPr>
          <p:cNvSpPr txBox="1"/>
          <p:nvPr/>
        </p:nvSpPr>
        <p:spPr>
          <a:xfrm>
            <a:off x="4391720" y="1909077"/>
            <a:ext cx="34085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dirty="0"/>
              <a:t>Web Scraping Application</a:t>
            </a:r>
          </a:p>
        </p:txBody>
      </p:sp>
    </p:spTree>
    <p:extLst>
      <p:ext uri="{BB962C8B-B14F-4D97-AF65-F5344CB8AC3E}">
        <p14:creationId xmlns:p14="http://schemas.microsoft.com/office/powerpoint/2010/main" val="16924141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6D55C95C-8A61-3BDE-A486-DDD6DEB5686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417" t="982" r="67092" b="31465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8909E991-D1A3-B479-ED9D-06C6B608C1A2}"/>
              </a:ext>
            </a:extLst>
          </p:cNvPr>
          <p:cNvGrpSpPr/>
          <p:nvPr/>
        </p:nvGrpSpPr>
        <p:grpSpPr>
          <a:xfrm>
            <a:off x="-907269" y="-13716956"/>
            <a:ext cx="14549339" cy="48082857"/>
            <a:chOff x="-907269" y="-25443591"/>
            <a:chExt cx="14549339" cy="4808285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D36973A-FBC0-B4C8-8A72-B94908EEEC9C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A2F5D04F-CC9B-1737-7953-250ACF24CE33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308A2C1B-2907-574E-4687-B1B0C0AF00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8" name="Picture 77">
                  <a:extLst>
                    <a:ext uri="{FF2B5EF4-FFF2-40B4-BE49-F238E27FC236}">
                      <a16:creationId xmlns:a16="http://schemas.microsoft.com/office/drawing/2014/main" id="{365B1B31-EC64-F107-1ED6-6CF5940689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9" name="Picture 78">
                  <a:extLst>
                    <a:ext uri="{FF2B5EF4-FFF2-40B4-BE49-F238E27FC236}">
                      <a16:creationId xmlns:a16="http://schemas.microsoft.com/office/drawing/2014/main" id="{9DB01F2E-1158-B5A6-8978-7F3A2605C2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80" name="Picture 79">
                  <a:extLst>
                    <a:ext uri="{FF2B5EF4-FFF2-40B4-BE49-F238E27FC236}">
                      <a16:creationId xmlns:a16="http://schemas.microsoft.com/office/drawing/2014/main" id="{9A28BE4F-5320-9D52-B899-E36F6E420B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1" name="Picture 80">
                  <a:extLst>
                    <a:ext uri="{FF2B5EF4-FFF2-40B4-BE49-F238E27FC236}">
                      <a16:creationId xmlns:a16="http://schemas.microsoft.com/office/drawing/2014/main" id="{8F3D8B4B-A5C1-7F68-FD3A-9FE2BC873A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82" name="Picture 81">
                  <a:extLst>
                    <a:ext uri="{FF2B5EF4-FFF2-40B4-BE49-F238E27FC236}">
                      <a16:creationId xmlns:a16="http://schemas.microsoft.com/office/drawing/2014/main" id="{9F3FA128-497A-8AD7-E577-ACA52DBE65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3" name="Picture 82">
                  <a:extLst>
                    <a:ext uri="{FF2B5EF4-FFF2-40B4-BE49-F238E27FC236}">
                      <a16:creationId xmlns:a16="http://schemas.microsoft.com/office/drawing/2014/main" id="{4972338B-8C2E-16FE-B65B-1CCB1F9655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84" name="Picture 83">
                  <a:extLst>
                    <a:ext uri="{FF2B5EF4-FFF2-40B4-BE49-F238E27FC236}">
                      <a16:creationId xmlns:a16="http://schemas.microsoft.com/office/drawing/2014/main" id="{D7F8C0DB-7D61-F48E-202F-FB05551D8FE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5" name="Picture 84">
                  <a:extLst>
                    <a:ext uri="{FF2B5EF4-FFF2-40B4-BE49-F238E27FC236}">
                      <a16:creationId xmlns:a16="http://schemas.microsoft.com/office/drawing/2014/main" id="{92D966AC-F3B2-4179-2935-558F4E7EAD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86" name="Picture 85">
                  <a:extLst>
                    <a:ext uri="{FF2B5EF4-FFF2-40B4-BE49-F238E27FC236}">
                      <a16:creationId xmlns:a16="http://schemas.microsoft.com/office/drawing/2014/main" id="{3AF3C79E-9770-A162-31D5-909680C11E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78CBE774-B18C-FD62-8867-C4C6B48DE3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id="{6BFAB915-FDA9-6310-6984-3BD9CAB5BE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89" name="Picture 88">
                  <a:extLst>
                    <a:ext uri="{FF2B5EF4-FFF2-40B4-BE49-F238E27FC236}">
                      <a16:creationId xmlns:a16="http://schemas.microsoft.com/office/drawing/2014/main" id="{5E67143E-55C4-4133-D367-1E83246DD2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90" name="Picture 89">
                  <a:extLst>
                    <a:ext uri="{FF2B5EF4-FFF2-40B4-BE49-F238E27FC236}">
                      <a16:creationId xmlns:a16="http://schemas.microsoft.com/office/drawing/2014/main" id="{6BBDE145-9476-DE0A-E9BB-8F33CB705B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91" name="Picture 90">
                  <a:extLst>
                    <a:ext uri="{FF2B5EF4-FFF2-40B4-BE49-F238E27FC236}">
                      <a16:creationId xmlns:a16="http://schemas.microsoft.com/office/drawing/2014/main" id="{742EBD1B-8AD2-0505-996A-4C9C1DABB1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92" name="Picture 91">
                  <a:extLst>
                    <a:ext uri="{FF2B5EF4-FFF2-40B4-BE49-F238E27FC236}">
                      <a16:creationId xmlns:a16="http://schemas.microsoft.com/office/drawing/2014/main" id="{E8DC0A7D-BD49-3ED1-0C67-BBD285F859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8E16C740-0AC1-3446-E559-839DFFE37C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94" name="Picture 93">
                  <a:extLst>
                    <a:ext uri="{FF2B5EF4-FFF2-40B4-BE49-F238E27FC236}">
                      <a16:creationId xmlns:a16="http://schemas.microsoft.com/office/drawing/2014/main" id="{6BE7FA9C-9FA9-E831-571B-E5266C7061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95" name="Picture 94">
                  <a:extLst>
                    <a:ext uri="{FF2B5EF4-FFF2-40B4-BE49-F238E27FC236}">
                      <a16:creationId xmlns:a16="http://schemas.microsoft.com/office/drawing/2014/main" id="{5FF532AF-0DDF-D33E-874D-7F42C2F02F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96" name="Picture 95">
                  <a:extLst>
                    <a:ext uri="{FF2B5EF4-FFF2-40B4-BE49-F238E27FC236}">
                      <a16:creationId xmlns:a16="http://schemas.microsoft.com/office/drawing/2014/main" id="{15A00F08-FEE2-D2DA-2169-A638C68C8D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56" name="Group 55">
                <a:extLst>
                  <a:ext uri="{FF2B5EF4-FFF2-40B4-BE49-F238E27FC236}">
                    <a16:creationId xmlns:a16="http://schemas.microsoft.com/office/drawing/2014/main" id="{DBF6567D-598C-ED1F-9E07-307360BE3A1E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0F2999B7-0F30-6A0C-A75E-C2EA572C8A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F2CFB311-A51B-5EEB-3F32-80DC7364166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9" name="Picture 58">
                  <a:extLst>
                    <a:ext uri="{FF2B5EF4-FFF2-40B4-BE49-F238E27FC236}">
                      <a16:creationId xmlns:a16="http://schemas.microsoft.com/office/drawing/2014/main" id="{697D447E-3C22-FBD5-096B-93FE3EC995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D319FE1A-E372-AB34-8442-D829890A83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442EDC66-3D0F-1F44-D901-514CC855D8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355FB766-0B72-5508-316C-320DD88276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9148CAFB-99D4-837F-6A62-953A89CB56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14D27AFE-A973-9536-D32A-D6A8D31369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44B4F2C4-E395-5E1A-C191-730D1AEA436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66" name="Picture 65">
                  <a:extLst>
                    <a:ext uri="{FF2B5EF4-FFF2-40B4-BE49-F238E27FC236}">
                      <a16:creationId xmlns:a16="http://schemas.microsoft.com/office/drawing/2014/main" id="{BD63EA14-C145-665D-E0C3-6C77DB900F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7" name="Picture 66">
                  <a:extLst>
                    <a:ext uri="{FF2B5EF4-FFF2-40B4-BE49-F238E27FC236}">
                      <a16:creationId xmlns:a16="http://schemas.microsoft.com/office/drawing/2014/main" id="{529F2B6A-50E1-8017-0B5A-5EC847580F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68" name="Picture 67">
                  <a:extLst>
                    <a:ext uri="{FF2B5EF4-FFF2-40B4-BE49-F238E27FC236}">
                      <a16:creationId xmlns:a16="http://schemas.microsoft.com/office/drawing/2014/main" id="{6531A3B6-970D-32BA-F682-47203D9968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69" name="Picture 68">
                  <a:extLst>
                    <a:ext uri="{FF2B5EF4-FFF2-40B4-BE49-F238E27FC236}">
                      <a16:creationId xmlns:a16="http://schemas.microsoft.com/office/drawing/2014/main" id="{426E4874-6A82-E503-FD25-466E0B6DDB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70" name="Picture 69">
                  <a:extLst>
                    <a:ext uri="{FF2B5EF4-FFF2-40B4-BE49-F238E27FC236}">
                      <a16:creationId xmlns:a16="http://schemas.microsoft.com/office/drawing/2014/main" id="{4C6D995E-81F3-6D3F-9351-4E32724ECF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71" name="Picture 70">
                  <a:extLst>
                    <a:ext uri="{FF2B5EF4-FFF2-40B4-BE49-F238E27FC236}">
                      <a16:creationId xmlns:a16="http://schemas.microsoft.com/office/drawing/2014/main" id="{8FC75D27-D3F9-857C-AC5A-BD9B9DCC775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2" name="Picture 71">
                  <a:extLst>
                    <a:ext uri="{FF2B5EF4-FFF2-40B4-BE49-F238E27FC236}">
                      <a16:creationId xmlns:a16="http://schemas.microsoft.com/office/drawing/2014/main" id="{CC0EE3A7-16B3-474A-EE75-57C96B503E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73" name="Picture 72">
                  <a:extLst>
                    <a:ext uri="{FF2B5EF4-FFF2-40B4-BE49-F238E27FC236}">
                      <a16:creationId xmlns:a16="http://schemas.microsoft.com/office/drawing/2014/main" id="{8BBFC8C9-7229-EC58-13AB-C4D12B739DC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74" name="Picture 73">
                  <a:extLst>
                    <a:ext uri="{FF2B5EF4-FFF2-40B4-BE49-F238E27FC236}">
                      <a16:creationId xmlns:a16="http://schemas.microsoft.com/office/drawing/2014/main" id="{D6E32A54-4EAA-6F72-5FC7-DD547BC857E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75" name="Picture 74">
                  <a:extLst>
                    <a:ext uri="{FF2B5EF4-FFF2-40B4-BE49-F238E27FC236}">
                      <a16:creationId xmlns:a16="http://schemas.microsoft.com/office/drawing/2014/main" id="{764E6482-8A8F-14EC-C869-A1B32F58E3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76" name="Picture 75">
                  <a:extLst>
                    <a:ext uri="{FF2B5EF4-FFF2-40B4-BE49-F238E27FC236}">
                      <a16:creationId xmlns:a16="http://schemas.microsoft.com/office/drawing/2014/main" id="{AD02669E-455D-60A9-5192-F736F3F4A5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EF0B1F3-756B-9D08-39CE-03FC2E17570F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AD2E960B-B2B6-CF5E-E504-AD46C43659E8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D5667D6D-9C37-575A-8643-3EE895CC3E6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C94C7C66-4694-1AA5-835B-4F78940F20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6B09705F-D3C9-2835-7552-189AB692B1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EBF7AB40-3FDE-245F-5DBB-675741EC7F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FEC4B3B3-3F2C-C97A-DEE2-A6E46367C3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3C59479C-A6DF-163D-B64E-DBBF3ADA4E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11742FAC-A37E-27C4-FA75-406E7AE8DA7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00A4BE5B-3C04-CA33-F957-B1454129F9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630E29D6-023C-F81C-4943-D81A089E83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2DA12199-8A5D-E32A-7206-B009778A392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EC8B231C-2216-012A-C10E-3904F731BE8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289AE760-4683-406B-748F-FA4177DC77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82D9099E-3460-D75A-12BD-6C50246B95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D1CE5B34-81C3-B323-31DA-D8327DE864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B837C27F-A6D3-D520-7808-71730A7AB8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437AA836-57CB-ED40-3BA8-4109190BEE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EFB1636F-9C93-CBE4-58FC-662307614F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9D0714B1-0578-DADF-05DE-97CFAB6F73D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53" name="Picture 52">
                  <a:extLst>
                    <a:ext uri="{FF2B5EF4-FFF2-40B4-BE49-F238E27FC236}">
                      <a16:creationId xmlns:a16="http://schemas.microsoft.com/office/drawing/2014/main" id="{5BAF5DE6-4656-80C1-53D2-28BEE54D15E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54" name="Picture 53">
                  <a:extLst>
                    <a:ext uri="{FF2B5EF4-FFF2-40B4-BE49-F238E27FC236}">
                      <a16:creationId xmlns:a16="http://schemas.microsoft.com/office/drawing/2014/main" id="{530684DF-6304-5FBD-D498-7796EF01A1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245CE83-E42B-2C85-1F57-E71921C9D0AE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D1DACED2-A159-1B32-1E29-2BD401E220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738F0352-0850-1030-9FBD-D34D59C4E7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1F06658F-F092-6CA2-81CF-0D1A5969ABB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7752DD92-2D1C-6E25-231D-9565D0B93F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D2B93C4C-ECB9-9CA9-B856-E76569E6B8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EFD8FA55-3592-CB8D-A8A3-6C8E7245108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F9629575-58C5-5FB7-F0F8-64A6373B84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A27700FF-D202-A80F-3550-81961E6834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0FF10FDA-AA67-613B-5DF3-44D722DE6A1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B214620B-3941-2B6D-3741-EA965C39EBC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2A2AD2DC-1E56-9238-3DC9-003B13567A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3E45E78E-28F1-721A-7A9C-E85E7DD649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0437D85E-CD6E-8053-3D1D-F8B373B802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C9B08351-65C7-6D4E-A1D7-327AC79BEA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1D409ED0-E7CC-3738-1AE1-D103D4815F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BCE36026-5550-51D9-EF42-F6D60A284D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E202E70D-8E8D-B729-2BFA-DA90189FBF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AA40C47F-04A1-D2DF-D2EA-2EF8F2F44D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C21A991F-741D-12FD-D21D-78AFADECB6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819AAB35-9EF3-F55F-3A0E-4BB5D12461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42E2A62-F5C5-0D06-1AED-2DC0F52B463D}"/>
              </a:ext>
            </a:extLst>
          </p:cNvPr>
          <p:cNvSpPr/>
          <p:nvPr/>
        </p:nvSpPr>
        <p:spPr>
          <a:xfrm>
            <a:off x="386809" y="2723116"/>
            <a:ext cx="11418382" cy="303175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64C96CC6-5617-7B88-DDFE-7B0D73BCB643}"/>
              </a:ext>
            </a:extLst>
          </p:cNvPr>
          <p:cNvSpPr txBox="1">
            <a:spLocks/>
          </p:cNvSpPr>
          <p:nvPr/>
        </p:nvSpPr>
        <p:spPr>
          <a:xfrm>
            <a:off x="1524000" y="309028"/>
            <a:ext cx="9144000" cy="119676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Data Flow Diagrams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BEB5AB5-578C-7867-085D-4538C75E11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420" y="2953651"/>
            <a:ext cx="11567160" cy="2623335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BFA6A0D-A435-132C-085D-6C32D0F668E3}"/>
              </a:ext>
            </a:extLst>
          </p:cNvPr>
          <p:cNvSpPr txBox="1"/>
          <p:nvPr/>
        </p:nvSpPr>
        <p:spPr>
          <a:xfrm>
            <a:off x="3407801" y="2025182"/>
            <a:ext cx="5376399" cy="643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</a:rPr>
              <a:t>0 LEVEL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FEAF4206-8D05-EC8B-D7A8-19374F1C2F24}"/>
              </a:ext>
            </a:extLst>
          </p:cNvPr>
          <p:cNvCxnSpPr/>
          <p:nvPr/>
        </p:nvCxnSpPr>
        <p:spPr>
          <a:xfrm>
            <a:off x="7533905" y="4528457"/>
            <a:ext cx="1914895" cy="0"/>
          </a:xfrm>
          <a:prstGeom prst="straightConnector1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F19775EE-A645-1B73-0A30-2B95523E2CD3}"/>
              </a:ext>
            </a:extLst>
          </p:cNvPr>
          <p:cNvSpPr txBox="1"/>
          <p:nvPr/>
        </p:nvSpPr>
        <p:spPr>
          <a:xfrm>
            <a:off x="8048040" y="4577148"/>
            <a:ext cx="9245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1600" dirty="0"/>
              <a:t>Request</a:t>
            </a:r>
          </a:p>
        </p:txBody>
      </p:sp>
    </p:spTree>
    <p:extLst>
      <p:ext uri="{BB962C8B-B14F-4D97-AF65-F5344CB8AC3E}">
        <p14:creationId xmlns:p14="http://schemas.microsoft.com/office/powerpoint/2010/main" val="184878348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Picture 189">
            <a:extLst>
              <a:ext uri="{FF2B5EF4-FFF2-40B4-BE49-F238E27FC236}">
                <a16:creationId xmlns:a16="http://schemas.microsoft.com/office/drawing/2014/main" id="{94B88194-B381-F00F-D75A-C4D12B29937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990" t="982" r="62519" b="31465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92D94FA4-6E29-AEF8-B7FB-54F2F37664C6}"/>
              </a:ext>
            </a:extLst>
          </p:cNvPr>
          <p:cNvGrpSpPr/>
          <p:nvPr/>
        </p:nvGrpSpPr>
        <p:grpSpPr>
          <a:xfrm>
            <a:off x="-907269" y="-17158490"/>
            <a:ext cx="14549339" cy="48082857"/>
            <a:chOff x="-907269" y="-25443591"/>
            <a:chExt cx="14549339" cy="4808285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F4AAFEE-37E6-2C27-AB61-2916543C3100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61" name="Group 60">
                <a:extLst>
                  <a:ext uri="{FF2B5EF4-FFF2-40B4-BE49-F238E27FC236}">
                    <a16:creationId xmlns:a16="http://schemas.microsoft.com/office/drawing/2014/main" id="{BC01C023-AB59-0A86-F701-62AAE72FF9B7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83" name="Picture 82">
                  <a:extLst>
                    <a:ext uri="{FF2B5EF4-FFF2-40B4-BE49-F238E27FC236}">
                      <a16:creationId xmlns:a16="http://schemas.microsoft.com/office/drawing/2014/main" id="{092865A3-40B5-E909-CE7F-9AFDBA9431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4" name="Picture 83">
                  <a:extLst>
                    <a:ext uri="{FF2B5EF4-FFF2-40B4-BE49-F238E27FC236}">
                      <a16:creationId xmlns:a16="http://schemas.microsoft.com/office/drawing/2014/main" id="{54C04DD1-4CF3-24DA-79AA-9318997729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5" name="Picture 84">
                  <a:extLst>
                    <a:ext uri="{FF2B5EF4-FFF2-40B4-BE49-F238E27FC236}">
                      <a16:creationId xmlns:a16="http://schemas.microsoft.com/office/drawing/2014/main" id="{04208BB8-CC3F-BD72-F872-05044E57EE2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86" name="Picture 85">
                  <a:extLst>
                    <a:ext uri="{FF2B5EF4-FFF2-40B4-BE49-F238E27FC236}">
                      <a16:creationId xmlns:a16="http://schemas.microsoft.com/office/drawing/2014/main" id="{7A5A6C0C-83EE-27CE-B4F2-ADE7F0A2707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C2DC7EC3-1A16-932B-A119-1C596C4DCE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id="{7F7674F5-FF34-C1D3-3C4E-5A636057317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9" name="Picture 88">
                  <a:extLst>
                    <a:ext uri="{FF2B5EF4-FFF2-40B4-BE49-F238E27FC236}">
                      <a16:creationId xmlns:a16="http://schemas.microsoft.com/office/drawing/2014/main" id="{8D85DB9A-15ED-78F9-5A8F-C7D26CF3BD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90" name="Picture 89">
                  <a:extLst>
                    <a:ext uri="{FF2B5EF4-FFF2-40B4-BE49-F238E27FC236}">
                      <a16:creationId xmlns:a16="http://schemas.microsoft.com/office/drawing/2014/main" id="{62C62D4B-C467-B2F8-970B-66C6F6DA7A4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91" name="Picture 90">
                  <a:extLst>
                    <a:ext uri="{FF2B5EF4-FFF2-40B4-BE49-F238E27FC236}">
                      <a16:creationId xmlns:a16="http://schemas.microsoft.com/office/drawing/2014/main" id="{B97DAD82-97CB-3455-E33E-B386EF631F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92" name="Picture 91">
                  <a:extLst>
                    <a:ext uri="{FF2B5EF4-FFF2-40B4-BE49-F238E27FC236}">
                      <a16:creationId xmlns:a16="http://schemas.microsoft.com/office/drawing/2014/main" id="{6F270561-373D-B916-ECC5-D0AFB18E27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C9B8E03A-C7D1-18EA-565A-7251C4C92C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81" name="Picture 180">
                  <a:extLst>
                    <a:ext uri="{FF2B5EF4-FFF2-40B4-BE49-F238E27FC236}">
                      <a16:creationId xmlns:a16="http://schemas.microsoft.com/office/drawing/2014/main" id="{838363C4-230A-7059-175A-4C26C09393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182" name="Picture 181">
                  <a:extLst>
                    <a:ext uri="{FF2B5EF4-FFF2-40B4-BE49-F238E27FC236}">
                      <a16:creationId xmlns:a16="http://schemas.microsoft.com/office/drawing/2014/main" id="{B341C4B7-A1A4-8588-0C39-4F98003AED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83" name="Picture 182">
                  <a:extLst>
                    <a:ext uri="{FF2B5EF4-FFF2-40B4-BE49-F238E27FC236}">
                      <a16:creationId xmlns:a16="http://schemas.microsoft.com/office/drawing/2014/main" id="{795CA19D-B7CF-CBFE-3338-6439EC1A665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184" name="Picture 183">
                  <a:extLst>
                    <a:ext uri="{FF2B5EF4-FFF2-40B4-BE49-F238E27FC236}">
                      <a16:creationId xmlns:a16="http://schemas.microsoft.com/office/drawing/2014/main" id="{3B5CF3BF-5F0D-7D09-F790-467F0DFDE6E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5" name="Picture 184">
                  <a:extLst>
                    <a:ext uri="{FF2B5EF4-FFF2-40B4-BE49-F238E27FC236}">
                      <a16:creationId xmlns:a16="http://schemas.microsoft.com/office/drawing/2014/main" id="{B6828A90-D67C-DB1F-6B76-53D9C02D2A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186" name="Picture 185">
                  <a:extLst>
                    <a:ext uri="{FF2B5EF4-FFF2-40B4-BE49-F238E27FC236}">
                      <a16:creationId xmlns:a16="http://schemas.microsoft.com/office/drawing/2014/main" id="{9BE58956-ED78-29AA-C23F-4B0F1A0E2FC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187" name="Picture 186">
                  <a:extLst>
                    <a:ext uri="{FF2B5EF4-FFF2-40B4-BE49-F238E27FC236}">
                      <a16:creationId xmlns:a16="http://schemas.microsoft.com/office/drawing/2014/main" id="{FEED8021-4285-6D73-888D-BA8E480361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188" name="Picture 187">
                  <a:extLst>
                    <a:ext uri="{FF2B5EF4-FFF2-40B4-BE49-F238E27FC236}">
                      <a16:creationId xmlns:a16="http://schemas.microsoft.com/office/drawing/2014/main" id="{05D0E419-4B6A-B973-FE8D-82E13B57ED3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89" name="Picture 188">
                  <a:extLst>
                    <a:ext uri="{FF2B5EF4-FFF2-40B4-BE49-F238E27FC236}">
                      <a16:creationId xmlns:a16="http://schemas.microsoft.com/office/drawing/2014/main" id="{49A63869-6603-82EF-1D71-92E801FCCB2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DD259A48-9078-950A-B0F5-D7281EEFB8B1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0E9341B6-AA51-675A-659D-42DCC798AC3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41396DBB-82B4-D684-6582-370048CBFA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EEF35A9A-6731-CB06-F340-F26910B692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66" name="Picture 65">
                  <a:extLst>
                    <a:ext uri="{FF2B5EF4-FFF2-40B4-BE49-F238E27FC236}">
                      <a16:creationId xmlns:a16="http://schemas.microsoft.com/office/drawing/2014/main" id="{4258250D-FF5D-FB8A-B5AD-BB8AC54F6C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7" name="Picture 66">
                  <a:extLst>
                    <a:ext uri="{FF2B5EF4-FFF2-40B4-BE49-F238E27FC236}">
                      <a16:creationId xmlns:a16="http://schemas.microsoft.com/office/drawing/2014/main" id="{FDA62A82-8F1F-1ECC-3CF1-97DB10CE3A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68" name="Picture 67">
                  <a:extLst>
                    <a:ext uri="{FF2B5EF4-FFF2-40B4-BE49-F238E27FC236}">
                      <a16:creationId xmlns:a16="http://schemas.microsoft.com/office/drawing/2014/main" id="{FB1231C9-7E94-ABF3-C1C6-405F39DAE73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9" name="Picture 68">
                  <a:extLst>
                    <a:ext uri="{FF2B5EF4-FFF2-40B4-BE49-F238E27FC236}">
                      <a16:creationId xmlns:a16="http://schemas.microsoft.com/office/drawing/2014/main" id="{68C7754F-8DFD-0E5A-6D3B-4ECB6550DD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70" name="Picture 69">
                  <a:extLst>
                    <a:ext uri="{FF2B5EF4-FFF2-40B4-BE49-F238E27FC236}">
                      <a16:creationId xmlns:a16="http://schemas.microsoft.com/office/drawing/2014/main" id="{656344D8-21DD-9A79-E0F2-51961E1F2C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1" name="Picture 70">
                  <a:extLst>
                    <a:ext uri="{FF2B5EF4-FFF2-40B4-BE49-F238E27FC236}">
                      <a16:creationId xmlns:a16="http://schemas.microsoft.com/office/drawing/2014/main" id="{5A04C94C-0312-8FDD-8179-686D6CAF67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72" name="Picture 71">
                  <a:extLst>
                    <a:ext uri="{FF2B5EF4-FFF2-40B4-BE49-F238E27FC236}">
                      <a16:creationId xmlns:a16="http://schemas.microsoft.com/office/drawing/2014/main" id="{B61B07CC-CE59-F99A-0935-F5BE5C4C42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3" name="Picture 72">
                  <a:extLst>
                    <a:ext uri="{FF2B5EF4-FFF2-40B4-BE49-F238E27FC236}">
                      <a16:creationId xmlns:a16="http://schemas.microsoft.com/office/drawing/2014/main" id="{79D946BD-BA86-DC54-6E10-88A34A61021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74" name="Picture 73">
                  <a:extLst>
                    <a:ext uri="{FF2B5EF4-FFF2-40B4-BE49-F238E27FC236}">
                      <a16:creationId xmlns:a16="http://schemas.microsoft.com/office/drawing/2014/main" id="{0A2D461D-3A58-EE35-FB09-C4C65DD46A1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75" name="Picture 74">
                  <a:extLst>
                    <a:ext uri="{FF2B5EF4-FFF2-40B4-BE49-F238E27FC236}">
                      <a16:creationId xmlns:a16="http://schemas.microsoft.com/office/drawing/2014/main" id="{9CFC788B-06E8-D82F-E66C-45977F80B9A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76" name="Picture 75">
                  <a:extLst>
                    <a:ext uri="{FF2B5EF4-FFF2-40B4-BE49-F238E27FC236}">
                      <a16:creationId xmlns:a16="http://schemas.microsoft.com/office/drawing/2014/main" id="{78980F19-B8CF-C3DF-9EB1-9A1B897811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F8A0ADCD-A6E5-6EB6-E4A4-94605188B3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8" name="Picture 77">
                  <a:extLst>
                    <a:ext uri="{FF2B5EF4-FFF2-40B4-BE49-F238E27FC236}">
                      <a16:creationId xmlns:a16="http://schemas.microsoft.com/office/drawing/2014/main" id="{D1282A19-C7DD-2002-24D4-1A4654E362D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79" name="Picture 78">
                  <a:extLst>
                    <a:ext uri="{FF2B5EF4-FFF2-40B4-BE49-F238E27FC236}">
                      <a16:creationId xmlns:a16="http://schemas.microsoft.com/office/drawing/2014/main" id="{B532ABCE-7BC8-1B83-9F97-90FCE7B32D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80" name="Picture 79">
                  <a:extLst>
                    <a:ext uri="{FF2B5EF4-FFF2-40B4-BE49-F238E27FC236}">
                      <a16:creationId xmlns:a16="http://schemas.microsoft.com/office/drawing/2014/main" id="{65110705-00BE-E5D6-57C0-F3113D24528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81" name="Picture 80">
                  <a:extLst>
                    <a:ext uri="{FF2B5EF4-FFF2-40B4-BE49-F238E27FC236}">
                      <a16:creationId xmlns:a16="http://schemas.microsoft.com/office/drawing/2014/main" id="{09D012B0-D582-571F-9C4F-7E74D28E5C7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82" name="Picture 81">
                  <a:extLst>
                    <a:ext uri="{FF2B5EF4-FFF2-40B4-BE49-F238E27FC236}">
                      <a16:creationId xmlns:a16="http://schemas.microsoft.com/office/drawing/2014/main" id="{3596C110-C904-8A84-70E0-F0CDCFE5F30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0D002911-F7F7-E584-EFA2-90C43908D338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78AD3F3C-EF3C-02DC-97C5-8557DF959316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742BE038-3BB6-2357-4909-9A0D11E54A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FDB382D8-50CC-2942-EBF1-AA85A10990F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07D9E960-9FDC-F9AA-12F7-DCD40F63F5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DBB22609-C387-9A22-F41A-D5DCA348B6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1973371A-0568-5254-4976-1E8019C985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827CA6FC-7720-77ED-E1C1-23251ED8C9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61C8C942-262D-D144-351C-3E5F1FB0016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66474232-85AF-854D-149E-11AB4156237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7C6C9C70-A963-C0C1-CAA4-4420DA61AD7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8CD09E25-CD55-08C3-E855-F72E449C46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5D1CB570-4873-792F-C6F4-B444681530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9B532E9F-068F-09FE-44A3-EE3D606F8D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53" name="Picture 52">
                  <a:extLst>
                    <a:ext uri="{FF2B5EF4-FFF2-40B4-BE49-F238E27FC236}">
                      <a16:creationId xmlns:a16="http://schemas.microsoft.com/office/drawing/2014/main" id="{D61236D4-9672-8DC6-D9C1-07D4D32B7D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54" name="Picture 53">
                  <a:extLst>
                    <a:ext uri="{FF2B5EF4-FFF2-40B4-BE49-F238E27FC236}">
                      <a16:creationId xmlns:a16="http://schemas.microsoft.com/office/drawing/2014/main" id="{6DA42BFC-7A2E-72B4-5652-0AB51C2AC2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55" name="Picture 54">
                  <a:extLst>
                    <a:ext uri="{FF2B5EF4-FFF2-40B4-BE49-F238E27FC236}">
                      <a16:creationId xmlns:a16="http://schemas.microsoft.com/office/drawing/2014/main" id="{BE1016D5-41F9-6C56-E0C3-80BDFA45B66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AFE6C9E6-5313-983C-757D-213893DE23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E7955CB7-7F98-CDDD-1986-30031F78DD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F3E26F9F-3C0E-3D27-C169-C677C57A78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59" name="Picture 58">
                  <a:extLst>
                    <a:ext uri="{FF2B5EF4-FFF2-40B4-BE49-F238E27FC236}">
                      <a16:creationId xmlns:a16="http://schemas.microsoft.com/office/drawing/2014/main" id="{7F368965-6A9D-8313-AF9D-CB95DEA9AD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46EE60D5-D8CE-A275-284C-E0102876E06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4539BA6E-C6A3-EA47-0712-3A19BA45DF3D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AE181F5A-4118-293A-DF35-5B10C35299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32972E70-5CCF-8418-41F7-F9A11E19D9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513B7354-EEB6-11D1-319D-74EA06FBA7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7D2194D3-A0FB-3244-DDC4-3FD5D5BC62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74A0DF58-0C0E-6DBB-FCE9-8AE09A2C843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F4D7DC00-0C5A-A4FD-1934-C3AC5A16A07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EE626AB0-7538-74FD-1F71-2110CF6937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170DACCA-A4FA-4903-116F-CB75351F30B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052D59A4-2A04-FDC2-8FDB-B7954D8C92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38057F45-63BF-17B5-F6CE-966B87F536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E9AD9267-E926-DDCC-3573-73AD674625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9C66EEAD-B722-1E9F-12C1-EB7D236B8F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7147BEF6-68BE-0EEA-340E-1168D7057E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26180FAA-528C-63DD-2522-D66F874E392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CE87B037-F0BE-A897-5048-9DABBCD47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06AD6AE7-7299-8193-0628-9E03DD21D0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02408DB3-1207-89F0-5A75-FFE8E2D8CF5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7B892A5C-22CF-FBCF-36BB-710D167FC1D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2B074CEA-654D-83C7-D9A5-43919EFD22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504FA107-9105-CAFE-C0F8-8C518BE99C3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BFA6A0D-A435-132C-085D-6C32D0F668E3}"/>
              </a:ext>
            </a:extLst>
          </p:cNvPr>
          <p:cNvSpPr txBox="1"/>
          <p:nvPr/>
        </p:nvSpPr>
        <p:spPr>
          <a:xfrm>
            <a:off x="3407801" y="462143"/>
            <a:ext cx="5376399" cy="643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</a:rPr>
              <a:t>1 LEVEL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42E2A62-F5C5-0D06-1AED-2DC0F52B463D}"/>
              </a:ext>
            </a:extLst>
          </p:cNvPr>
          <p:cNvSpPr/>
          <p:nvPr/>
        </p:nvSpPr>
        <p:spPr>
          <a:xfrm>
            <a:off x="386809" y="1213116"/>
            <a:ext cx="11418382" cy="525966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99AFF5-8FB0-5E63-2C4E-9C467358B5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47" y="1478136"/>
            <a:ext cx="10734307" cy="473474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8375D09-429E-8F7A-0D24-09977B7D6758}"/>
              </a:ext>
            </a:extLst>
          </p:cNvPr>
          <p:cNvSpPr/>
          <p:nvPr/>
        </p:nvSpPr>
        <p:spPr>
          <a:xfrm>
            <a:off x="7022187" y="2201158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1A3475-1009-D774-AAB2-460F9A1FB5A3}"/>
              </a:ext>
            </a:extLst>
          </p:cNvPr>
          <p:cNvSpPr txBox="1"/>
          <p:nvPr/>
        </p:nvSpPr>
        <p:spPr>
          <a:xfrm>
            <a:off x="7022187" y="2220208"/>
            <a:ext cx="1304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Data Scraping Module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8D9D77-7C90-9BC6-8217-4F2155AD5ED5}"/>
              </a:ext>
            </a:extLst>
          </p:cNvPr>
          <p:cNvSpPr/>
          <p:nvPr/>
        </p:nvSpPr>
        <p:spPr>
          <a:xfrm>
            <a:off x="4079850" y="2214713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FABC82-3165-90EE-EF37-E36C5CD46B20}"/>
              </a:ext>
            </a:extLst>
          </p:cNvPr>
          <p:cNvSpPr txBox="1"/>
          <p:nvPr/>
        </p:nvSpPr>
        <p:spPr>
          <a:xfrm>
            <a:off x="4079850" y="2214713"/>
            <a:ext cx="1304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Receive Job Application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77FC1F-B50B-365E-E63F-A4921F31000A}"/>
              </a:ext>
            </a:extLst>
          </p:cNvPr>
          <p:cNvSpPr/>
          <p:nvPr/>
        </p:nvSpPr>
        <p:spPr>
          <a:xfrm>
            <a:off x="4083192" y="3862895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B90235-2769-4236-B018-C7C8964CA9C6}"/>
              </a:ext>
            </a:extLst>
          </p:cNvPr>
          <p:cNvSpPr txBox="1"/>
          <p:nvPr/>
        </p:nvSpPr>
        <p:spPr>
          <a:xfrm>
            <a:off x="4083192" y="3777170"/>
            <a:ext cx="13041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Data Processing Module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BB9BD8-69B3-A26B-8B19-EF9E5B2111AF}"/>
              </a:ext>
            </a:extLst>
          </p:cNvPr>
          <p:cNvSpPr/>
          <p:nvPr/>
        </p:nvSpPr>
        <p:spPr>
          <a:xfrm>
            <a:off x="1038918" y="4076090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3C871F-2CAD-C875-F256-D74BC6332A7A}"/>
              </a:ext>
            </a:extLst>
          </p:cNvPr>
          <p:cNvSpPr txBox="1"/>
          <p:nvPr/>
        </p:nvSpPr>
        <p:spPr>
          <a:xfrm>
            <a:off x="1038918" y="3923690"/>
            <a:ext cx="13041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Data Visualisation Module</a:t>
            </a:r>
          </a:p>
        </p:txBody>
      </p:sp>
    </p:spTree>
    <p:extLst>
      <p:ext uri="{BB962C8B-B14F-4D97-AF65-F5344CB8AC3E}">
        <p14:creationId xmlns:p14="http://schemas.microsoft.com/office/powerpoint/2010/main" val="232935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Picture 182">
            <a:extLst>
              <a:ext uri="{FF2B5EF4-FFF2-40B4-BE49-F238E27FC236}">
                <a16:creationId xmlns:a16="http://schemas.microsoft.com/office/drawing/2014/main" id="{1D292EFE-A8B9-36EB-C812-7E61AD05659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0972" t="982" r="57537" b="31465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2927D737-BC8F-C595-925C-2FBD60DB8ECB}"/>
              </a:ext>
            </a:extLst>
          </p:cNvPr>
          <p:cNvGrpSpPr/>
          <p:nvPr/>
        </p:nvGrpSpPr>
        <p:grpSpPr>
          <a:xfrm>
            <a:off x="-907269" y="-20612429"/>
            <a:ext cx="14549339" cy="48082857"/>
            <a:chOff x="-907269" y="-25443591"/>
            <a:chExt cx="14549339" cy="48082857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8D2A1B94-5023-E0F6-6B9F-7EED4CDEBBF2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5F88B376-AEB6-F66F-7ACC-9C786ED4A405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76" name="Picture 75">
                  <a:extLst>
                    <a:ext uri="{FF2B5EF4-FFF2-40B4-BE49-F238E27FC236}">
                      <a16:creationId xmlns:a16="http://schemas.microsoft.com/office/drawing/2014/main" id="{1920F5A2-E4BE-5A11-C10F-4E2C988DA5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2061295E-6E02-0001-BE25-9FA6B647CD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8" name="Picture 77">
                  <a:extLst>
                    <a:ext uri="{FF2B5EF4-FFF2-40B4-BE49-F238E27FC236}">
                      <a16:creationId xmlns:a16="http://schemas.microsoft.com/office/drawing/2014/main" id="{2E71FA34-D1F2-7204-A28B-AF6CE401EFB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79" name="Picture 78">
                  <a:extLst>
                    <a:ext uri="{FF2B5EF4-FFF2-40B4-BE49-F238E27FC236}">
                      <a16:creationId xmlns:a16="http://schemas.microsoft.com/office/drawing/2014/main" id="{3B37D3CA-D3F2-8199-57BE-038927BEF55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0" name="Picture 79">
                  <a:extLst>
                    <a:ext uri="{FF2B5EF4-FFF2-40B4-BE49-F238E27FC236}">
                      <a16:creationId xmlns:a16="http://schemas.microsoft.com/office/drawing/2014/main" id="{A92AAF0E-A8CD-3FCF-7B48-F3896B90AD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81" name="Picture 80">
                  <a:extLst>
                    <a:ext uri="{FF2B5EF4-FFF2-40B4-BE49-F238E27FC236}">
                      <a16:creationId xmlns:a16="http://schemas.microsoft.com/office/drawing/2014/main" id="{B3148223-1C99-2E75-62DC-A9378D8843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2" name="Picture 81">
                  <a:extLst>
                    <a:ext uri="{FF2B5EF4-FFF2-40B4-BE49-F238E27FC236}">
                      <a16:creationId xmlns:a16="http://schemas.microsoft.com/office/drawing/2014/main" id="{11EBA8AA-FDA2-D9DD-847D-F3C576091A0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83" name="Picture 82">
                  <a:extLst>
                    <a:ext uri="{FF2B5EF4-FFF2-40B4-BE49-F238E27FC236}">
                      <a16:creationId xmlns:a16="http://schemas.microsoft.com/office/drawing/2014/main" id="{D6FC25D8-5F44-1FEA-B505-5F3F84B46A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4" name="Picture 83">
                  <a:extLst>
                    <a:ext uri="{FF2B5EF4-FFF2-40B4-BE49-F238E27FC236}">
                      <a16:creationId xmlns:a16="http://schemas.microsoft.com/office/drawing/2014/main" id="{62CF5E52-217F-37C8-DB26-1490C8E204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85" name="Picture 84">
                  <a:extLst>
                    <a:ext uri="{FF2B5EF4-FFF2-40B4-BE49-F238E27FC236}">
                      <a16:creationId xmlns:a16="http://schemas.microsoft.com/office/drawing/2014/main" id="{53DD9C00-8F97-588D-4192-2AA73591FEB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6" name="Picture 85">
                  <a:extLst>
                    <a:ext uri="{FF2B5EF4-FFF2-40B4-BE49-F238E27FC236}">
                      <a16:creationId xmlns:a16="http://schemas.microsoft.com/office/drawing/2014/main" id="{543FE8A9-4B3D-D54B-A5F1-EFF080559EF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AF1115F4-31D7-66E8-AF05-7508B828F1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id="{F19D43CE-8DB5-AA0A-BD9B-20D6190FF14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89" name="Picture 88">
                  <a:extLst>
                    <a:ext uri="{FF2B5EF4-FFF2-40B4-BE49-F238E27FC236}">
                      <a16:creationId xmlns:a16="http://schemas.microsoft.com/office/drawing/2014/main" id="{020251F0-FC9B-C4B5-6D48-01B07FF41D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90" name="Picture 89">
                  <a:extLst>
                    <a:ext uri="{FF2B5EF4-FFF2-40B4-BE49-F238E27FC236}">
                      <a16:creationId xmlns:a16="http://schemas.microsoft.com/office/drawing/2014/main" id="{962C4A9D-811B-A178-EF2E-06D0C7B5BBB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91" name="Picture 90">
                  <a:extLst>
                    <a:ext uri="{FF2B5EF4-FFF2-40B4-BE49-F238E27FC236}">
                      <a16:creationId xmlns:a16="http://schemas.microsoft.com/office/drawing/2014/main" id="{1E454D8B-0CC8-5211-F529-DD6743168A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92" name="Picture 91">
                  <a:extLst>
                    <a:ext uri="{FF2B5EF4-FFF2-40B4-BE49-F238E27FC236}">
                      <a16:creationId xmlns:a16="http://schemas.microsoft.com/office/drawing/2014/main" id="{FE8DE9AF-DC99-DE7D-C66E-1983597724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AC7F1B74-1692-22EC-1553-7EFE647604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181" name="Picture 180">
                  <a:extLst>
                    <a:ext uri="{FF2B5EF4-FFF2-40B4-BE49-F238E27FC236}">
                      <a16:creationId xmlns:a16="http://schemas.microsoft.com/office/drawing/2014/main" id="{0F2CC317-9BA9-6638-1BB0-7CC09B2FB9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82" name="Picture 181">
                  <a:extLst>
                    <a:ext uri="{FF2B5EF4-FFF2-40B4-BE49-F238E27FC236}">
                      <a16:creationId xmlns:a16="http://schemas.microsoft.com/office/drawing/2014/main" id="{1DEDCAA6-5A85-7B1F-D51E-ED843131E7D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55" name="Group 54">
                <a:extLst>
                  <a:ext uri="{FF2B5EF4-FFF2-40B4-BE49-F238E27FC236}">
                    <a16:creationId xmlns:a16="http://schemas.microsoft.com/office/drawing/2014/main" id="{6FA55BC1-316A-74E5-7179-EB8384C8CC66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8435665B-6DF7-620F-D9AA-1638DE8DFD0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0812FCAA-6E7E-07BD-6AF4-91872177401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BDC4F315-CA7F-5C12-E847-A23D7B0ED7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59" name="Picture 58">
                  <a:extLst>
                    <a:ext uri="{FF2B5EF4-FFF2-40B4-BE49-F238E27FC236}">
                      <a16:creationId xmlns:a16="http://schemas.microsoft.com/office/drawing/2014/main" id="{CDDB7CEF-4F10-AE91-0BAE-D68255BB13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0" name="Picture 59">
                  <a:extLst>
                    <a:ext uri="{FF2B5EF4-FFF2-40B4-BE49-F238E27FC236}">
                      <a16:creationId xmlns:a16="http://schemas.microsoft.com/office/drawing/2014/main" id="{13B5388D-376D-5163-9B15-4AEC75BDB7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81F3BF88-EC3C-9049-7A2B-54842079C5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1447E3E4-6F49-F1BF-82EF-5D0905CBE44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63372D72-9010-AE64-F656-0747A2B0E57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A79A6A8B-3A82-E6B8-FD34-4708EE96AC9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49A60F95-D133-7323-D5FF-44160CE157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6" name="Picture 65">
                  <a:extLst>
                    <a:ext uri="{FF2B5EF4-FFF2-40B4-BE49-F238E27FC236}">
                      <a16:creationId xmlns:a16="http://schemas.microsoft.com/office/drawing/2014/main" id="{8CA77C81-BCF6-68AF-02D3-1011A81E2E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67" name="Picture 66">
                  <a:extLst>
                    <a:ext uri="{FF2B5EF4-FFF2-40B4-BE49-F238E27FC236}">
                      <a16:creationId xmlns:a16="http://schemas.microsoft.com/office/drawing/2014/main" id="{BCDF69B9-41B8-35A2-BBE0-6A387CBBE15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68" name="Picture 67">
                  <a:extLst>
                    <a:ext uri="{FF2B5EF4-FFF2-40B4-BE49-F238E27FC236}">
                      <a16:creationId xmlns:a16="http://schemas.microsoft.com/office/drawing/2014/main" id="{CEC024B3-73E8-697F-12B8-285B6E5E34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69" name="Picture 68">
                  <a:extLst>
                    <a:ext uri="{FF2B5EF4-FFF2-40B4-BE49-F238E27FC236}">
                      <a16:creationId xmlns:a16="http://schemas.microsoft.com/office/drawing/2014/main" id="{400329AD-C995-C069-FAAE-E78A15A5B5E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70" name="Picture 69">
                  <a:extLst>
                    <a:ext uri="{FF2B5EF4-FFF2-40B4-BE49-F238E27FC236}">
                      <a16:creationId xmlns:a16="http://schemas.microsoft.com/office/drawing/2014/main" id="{3CE9978A-0C5E-9FCD-6E0E-9E7E0A3477D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1" name="Picture 70">
                  <a:extLst>
                    <a:ext uri="{FF2B5EF4-FFF2-40B4-BE49-F238E27FC236}">
                      <a16:creationId xmlns:a16="http://schemas.microsoft.com/office/drawing/2014/main" id="{05030AF1-C3A8-510C-5F0D-BEDBA00C021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72" name="Picture 71">
                  <a:extLst>
                    <a:ext uri="{FF2B5EF4-FFF2-40B4-BE49-F238E27FC236}">
                      <a16:creationId xmlns:a16="http://schemas.microsoft.com/office/drawing/2014/main" id="{4AAB0C6C-E40D-EE16-2F58-0204593912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73" name="Picture 72">
                  <a:extLst>
                    <a:ext uri="{FF2B5EF4-FFF2-40B4-BE49-F238E27FC236}">
                      <a16:creationId xmlns:a16="http://schemas.microsoft.com/office/drawing/2014/main" id="{6FB0F6B1-90E7-F8FE-5DEB-F12804255B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74" name="Picture 73">
                  <a:extLst>
                    <a:ext uri="{FF2B5EF4-FFF2-40B4-BE49-F238E27FC236}">
                      <a16:creationId xmlns:a16="http://schemas.microsoft.com/office/drawing/2014/main" id="{24A0B73D-8991-5927-7336-0CEE698EFC3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75" name="Picture 74">
                  <a:extLst>
                    <a:ext uri="{FF2B5EF4-FFF2-40B4-BE49-F238E27FC236}">
                      <a16:creationId xmlns:a16="http://schemas.microsoft.com/office/drawing/2014/main" id="{AA1AD9D9-4158-1CD2-F351-F3BB87151EA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649102E-35FC-443B-8B94-BDB8F37927D9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ED80E976-B27F-7E62-56F2-BA3E2B951B0E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12B1FDF1-0856-97C7-5B4A-A8C109E0EDF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507A3BE3-581E-9320-2476-642970748B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6EBA6465-B4E8-091B-E91C-1717A2DD74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6C20312E-2041-0CD0-336D-18AEAD37A17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EC1C4AAA-DF51-24F8-38B3-6FCCCB8893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C7D05DE7-0F6F-2A10-11AF-22DCF7F929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B38059B5-5F50-7658-18D7-E2688486C5E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C6628EE4-D672-6C46-0C59-26DFC13148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223B11F2-A15A-525B-7349-F65E463424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17266795-8FA2-2021-0007-F450AB7BAD1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0D1B5DA7-7F03-F56A-9F58-927D8D29920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3CE5D27E-FB58-C662-3615-4CF2DFC4E5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FC4419AA-A460-56D5-9A1B-06E187F06E5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E3B4F991-6589-131C-3139-CD4414C3794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783B16CD-8E8D-0A78-6F79-5485A734A5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75C12ED6-1269-458C-7D48-82B1E30D99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B1EF53B9-45B8-C16B-E8C6-83ADA78B1C5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73A363FE-375F-876B-C8AE-A516B4D909C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EBC3C1E6-751F-E07F-08DE-D4FF8E195AB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53" name="Picture 52">
                  <a:extLst>
                    <a:ext uri="{FF2B5EF4-FFF2-40B4-BE49-F238E27FC236}">
                      <a16:creationId xmlns:a16="http://schemas.microsoft.com/office/drawing/2014/main" id="{3C1463AE-D530-9B06-6D70-84B1476A19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4EC22FE-7BF6-42D8-F18D-CADC639D0AF2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4" name="Picture 13">
                  <a:extLst>
                    <a:ext uri="{FF2B5EF4-FFF2-40B4-BE49-F238E27FC236}">
                      <a16:creationId xmlns:a16="http://schemas.microsoft.com/office/drawing/2014/main" id="{D60C3A03-4C57-A709-6F4E-80F0A74A17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1914B12E-5E79-8972-BBFE-D8D5F1345E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6" name="Picture 15">
                  <a:extLst>
                    <a:ext uri="{FF2B5EF4-FFF2-40B4-BE49-F238E27FC236}">
                      <a16:creationId xmlns:a16="http://schemas.microsoft.com/office/drawing/2014/main" id="{2077C071-E1F4-7C52-875A-E46262A31F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008AC2EF-F2F3-465B-6376-36F035FFBD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FDFCED06-AFE1-3D9A-E37F-2CBEBBB1A2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AABA3389-1D71-C5C0-7280-05F65FD6BD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B640AEF0-64E8-CC0A-D78F-65AA4F78C6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37F7F521-8AB3-9AFE-4BAE-7FB7416CEB0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399D0267-37B0-0578-4830-B5A5F8EB1D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A5DEB5C4-BEE6-A769-CBAD-5E14AD4117B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B94AADB7-D289-E176-9DED-CF5038AA89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27CE5757-0168-2A90-096A-056B0CCFF3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F2E0A334-A017-C458-4A05-A2722835AEF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4B0E330D-9CD4-45C9-FBE0-4DA236773D7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DF8BDEBB-C50B-0D66-CE4B-3893F7F059F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B57A9097-6E4E-675B-82F9-63C371F283E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44C41F85-BE90-C192-4F1B-4E1C0FCF4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C29B43AC-FF3D-07B6-5100-6CC249409AC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93E570D7-E3E9-0F7B-4B46-6F1B8EB087D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4F380019-0D32-3F2C-869B-3B202852C83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42E2A62-F5C5-0D06-1AED-2DC0F52B463D}"/>
              </a:ext>
            </a:extLst>
          </p:cNvPr>
          <p:cNvSpPr/>
          <p:nvPr/>
        </p:nvSpPr>
        <p:spPr>
          <a:xfrm>
            <a:off x="386809" y="1213116"/>
            <a:ext cx="11418382" cy="525966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5528EA2-E05D-5724-4FDE-126F424D8E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81880" y="1704799"/>
            <a:ext cx="5754370" cy="4666615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4D932DC-25E5-567B-1BDB-33537A82311E}"/>
              </a:ext>
            </a:extLst>
          </p:cNvPr>
          <p:cNvSpPr txBox="1"/>
          <p:nvPr/>
        </p:nvSpPr>
        <p:spPr>
          <a:xfrm>
            <a:off x="4281542" y="1355918"/>
            <a:ext cx="36289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Data Scraping Module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91F2D5D-69E0-A53F-CA46-745954151D79}"/>
              </a:ext>
            </a:extLst>
          </p:cNvPr>
          <p:cNvSpPr txBox="1"/>
          <p:nvPr/>
        </p:nvSpPr>
        <p:spPr>
          <a:xfrm>
            <a:off x="3407801" y="462143"/>
            <a:ext cx="5376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</a:rPr>
              <a:t>2 LEVEL</a:t>
            </a:r>
          </a:p>
        </p:txBody>
      </p:sp>
    </p:spTree>
    <p:extLst>
      <p:ext uri="{BB962C8B-B14F-4D97-AF65-F5344CB8AC3E}">
        <p14:creationId xmlns:p14="http://schemas.microsoft.com/office/powerpoint/2010/main" val="10746426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Picture 187">
            <a:extLst>
              <a:ext uri="{FF2B5EF4-FFF2-40B4-BE49-F238E27FC236}">
                <a16:creationId xmlns:a16="http://schemas.microsoft.com/office/drawing/2014/main" id="{C1BC3604-E3B8-DED9-C8DD-4E1208F756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6555" t="982" r="51954" b="31465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753077AC-7B8A-D0F9-1098-67B8056D251B}"/>
              </a:ext>
            </a:extLst>
          </p:cNvPr>
          <p:cNvGrpSpPr/>
          <p:nvPr/>
        </p:nvGrpSpPr>
        <p:grpSpPr>
          <a:xfrm>
            <a:off x="-907269" y="-22563293"/>
            <a:ext cx="14549339" cy="48082857"/>
            <a:chOff x="-907269" y="-25443591"/>
            <a:chExt cx="14549339" cy="48082857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C2514D90-7A6C-6BB2-3A80-085B40DC1C3C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59" name="Group 58">
                <a:extLst>
                  <a:ext uri="{FF2B5EF4-FFF2-40B4-BE49-F238E27FC236}">
                    <a16:creationId xmlns:a16="http://schemas.microsoft.com/office/drawing/2014/main" id="{558201B3-BC52-4C7E-8F53-9867264CE3EB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81" name="Picture 80">
                  <a:extLst>
                    <a:ext uri="{FF2B5EF4-FFF2-40B4-BE49-F238E27FC236}">
                      <a16:creationId xmlns:a16="http://schemas.microsoft.com/office/drawing/2014/main" id="{4EF1729B-8BC2-4B94-5D44-24F253F817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2" name="Picture 81">
                  <a:extLst>
                    <a:ext uri="{FF2B5EF4-FFF2-40B4-BE49-F238E27FC236}">
                      <a16:creationId xmlns:a16="http://schemas.microsoft.com/office/drawing/2014/main" id="{9A4A38AC-DE25-86EF-A4FD-00CCD775833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3" name="Picture 82">
                  <a:extLst>
                    <a:ext uri="{FF2B5EF4-FFF2-40B4-BE49-F238E27FC236}">
                      <a16:creationId xmlns:a16="http://schemas.microsoft.com/office/drawing/2014/main" id="{3BC1BAAC-8950-6643-DE5E-8F63801AFE6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84" name="Picture 83">
                  <a:extLst>
                    <a:ext uri="{FF2B5EF4-FFF2-40B4-BE49-F238E27FC236}">
                      <a16:creationId xmlns:a16="http://schemas.microsoft.com/office/drawing/2014/main" id="{F2685F3E-E8FD-DD61-2302-4CEE581C42E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5" name="Picture 84">
                  <a:extLst>
                    <a:ext uri="{FF2B5EF4-FFF2-40B4-BE49-F238E27FC236}">
                      <a16:creationId xmlns:a16="http://schemas.microsoft.com/office/drawing/2014/main" id="{C42C1EF3-9D7E-71EA-190E-B29A8A26C7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86" name="Picture 85">
                  <a:extLst>
                    <a:ext uri="{FF2B5EF4-FFF2-40B4-BE49-F238E27FC236}">
                      <a16:creationId xmlns:a16="http://schemas.microsoft.com/office/drawing/2014/main" id="{20116A2D-471D-E2B0-8D7F-F21699871D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42E65115-B1F2-3A8D-8ACB-DF904DDE70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88" name="Picture 87">
                  <a:extLst>
                    <a:ext uri="{FF2B5EF4-FFF2-40B4-BE49-F238E27FC236}">
                      <a16:creationId xmlns:a16="http://schemas.microsoft.com/office/drawing/2014/main" id="{940E49A9-6459-D7C1-79CB-3A8ECFD45F8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89" name="Picture 88">
                  <a:extLst>
                    <a:ext uri="{FF2B5EF4-FFF2-40B4-BE49-F238E27FC236}">
                      <a16:creationId xmlns:a16="http://schemas.microsoft.com/office/drawing/2014/main" id="{A43C2E03-CD3C-5104-CBF7-0251E4CFF7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90" name="Picture 89">
                  <a:extLst>
                    <a:ext uri="{FF2B5EF4-FFF2-40B4-BE49-F238E27FC236}">
                      <a16:creationId xmlns:a16="http://schemas.microsoft.com/office/drawing/2014/main" id="{FD9E4550-B650-AD3B-4FC0-037A827616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91" name="Picture 90">
                  <a:extLst>
                    <a:ext uri="{FF2B5EF4-FFF2-40B4-BE49-F238E27FC236}">
                      <a16:creationId xmlns:a16="http://schemas.microsoft.com/office/drawing/2014/main" id="{516AD1C9-78FD-55C3-D39B-1F48196791C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92" name="Picture 91">
                  <a:extLst>
                    <a:ext uri="{FF2B5EF4-FFF2-40B4-BE49-F238E27FC236}">
                      <a16:creationId xmlns:a16="http://schemas.microsoft.com/office/drawing/2014/main" id="{0AF9CEDF-3102-7C9D-F774-DC59BBAC92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93" name="Picture 92">
                  <a:extLst>
                    <a:ext uri="{FF2B5EF4-FFF2-40B4-BE49-F238E27FC236}">
                      <a16:creationId xmlns:a16="http://schemas.microsoft.com/office/drawing/2014/main" id="{8DEAC160-B588-0EF8-E609-45059221A8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181" name="Picture 180">
                  <a:extLst>
                    <a:ext uri="{FF2B5EF4-FFF2-40B4-BE49-F238E27FC236}">
                      <a16:creationId xmlns:a16="http://schemas.microsoft.com/office/drawing/2014/main" id="{2CBD9568-0203-B72E-67CF-CCD2BC699BA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182" name="Picture 181">
                  <a:extLst>
                    <a:ext uri="{FF2B5EF4-FFF2-40B4-BE49-F238E27FC236}">
                      <a16:creationId xmlns:a16="http://schemas.microsoft.com/office/drawing/2014/main" id="{1D73F169-C935-E7E9-4D3C-A6DD4E457F7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83" name="Picture 182">
                  <a:extLst>
                    <a:ext uri="{FF2B5EF4-FFF2-40B4-BE49-F238E27FC236}">
                      <a16:creationId xmlns:a16="http://schemas.microsoft.com/office/drawing/2014/main" id="{A06170A1-DF1F-839F-1D2D-81BE4A48E24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184" name="Picture 183">
                  <a:extLst>
                    <a:ext uri="{FF2B5EF4-FFF2-40B4-BE49-F238E27FC236}">
                      <a16:creationId xmlns:a16="http://schemas.microsoft.com/office/drawing/2014/main" id="{15CD2C5E-B4F9-7705-37C3-A1EEC970460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185" name="Picture 184">
                  <a:extLst>
                    <a:ext uri="{FF2B5EF4-FFF2-40B4-BE49-F238E27FC236}">
                      <a16:creationId xmlns:a16="http://schemas.microsoft.com/office/drawing/2014/main" id="{78D63221-4166-8E64-A175-8A331A11CA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186" name="Picture 185">
                  <a:extLst>
                    <a:ext uri="{FF2B5EF4-FFF2-40B4-BE49-F238E27FC236}">
                      <a16:creationId xmlns:a16="http://schemas.microsoft.com/office/drawing/2014/main" id="{D523077E-EA7A-9882-94FF-E389C01A790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187" name="Picture 186">
                  <a:extLst>
                    <a:ext uri="{FF2B5EF4-FFF2-40B4-BE49-F238E27FC236}">
                      <a16:creationId xmlns:a16="http://schemas.microsoft.com/office/drawing/2014/main" id="{8E47B34F-FB7F-1578-2A06-0898169A86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60" name="Group 59">
                <a:extLst>
                  <a:ext uri="{FF2B5EF4-FFF2-40B4-BE49-F238E27FC236}">
                    <a16:creationId xmlns:a16="http://schemas.microsoft.com/office/drawing/2014/main" id="{4F1095B3-EBB5-3436-95FA-A36536C6D5AA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61" name="Picture 60">
                  <a:extLst>
                    <a:ext uri="{FF2B5EF4-FFF2-40B4-BE49-F238E27FC236}">
                      <a16:creationId xmlns:a16="http://schemas.microsoft.com/office/drawing/2014/main" id="{40847CEA-8D67-A117-E111-FCE3ABEDB2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2" name="Picture 61">
                  <a:extLst>
                    <a:ext uri="{FF2B5EF4-FFF2-40B4-BE49-F238E27FC236}">
                      <a16:creationId xmlns:a16="http://schemas.microsoft.com/office/drawing/2014/main" id="{36E2FC56-F3C3-EA49-2990-56B30DBB1C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3" name="Picture 62">
                  <a:extLst>
                    <a:ext uri="{FF2B5EF4-FFF2-40B4-BE49-F238E27FC236}">
                      <a16:creationId xmlns:a16="http://schemas.microsoft.com/office/drawing/2014/main" id="{FC5AF278-0673-E8DD-1619-A6AF777D92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64" name="Picture 63">
                  <a:extLst>
                    <a:ext uri="{FF2B5EF4-FFF2-40B4-BE49-F238E27FC236}">
                      <a16:creationId xmlns:a16="http://schemas.microsoft.com/office/drawing/2014/main" id="{CA246630-C31E-76A6-6C8D-ABD9D52C4A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5" name="Picture 64">
                  <a:extLst>
                    <a:ext uri="{FF2B5EF4-FFF2-40B4-BE49-F238E27FC236}">
                      <a16:creationId xmlns:a16="http://schemas.microsoft.com/office/drawing/2014/main" id="{89336FA8-1E8B-12FF-1F4E-4DF1891ECCE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66" name="Picture 65">
                  <a:extLst>
                    <a:ext uri="{FF2B5EF4-FFF2-40B4-BE49-F238E27FC236}">
                      <a16:creationId xmlns:a16="http://schemas.microsoft.com/office/drawing/2014/main" id="{67B77E9B-3492-C531-1003-A97C3F8B03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7" name="Picture 66">
                  <a:extLst>
                    <a:ext uri="{FF2B5EF4-FFF2-40B4-BE49-F238E27FC236}">
                      <a16:creationId xmlns:a16="http://schemas.microsoft.com/office/drawing/2014/main" id="{D36F22EB-B43D-D0A4-477A-ABA40184B9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68" name="Picture 67">
                  <a:extLst>
                    <a:ext uri="{FF2B5EF4-FFF2-40B4-BE49-F238E27FC236}">
                      <a16:creationId xmlns:a16="http://schemas.microsoft.com/office/drawing/2014/main" id="{0902D63E-B06F-FB79-25B0-FDC722FC30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69" name="Picture 68">
                  <a:extLst>
                    <a:ext uri="{FF2B5EF4-FFF2-40B4-BE49-F238E27FC236}">
                      <a16:creationId xmlns:a16="http://schemas.microsoft.com/office/drawing/2014/main" id="{8D394170-7B85-1303-5BA5-98B3D00855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70" name="Picture 69">
                  <a:extLst>
                    <a:ext uri="{FF2B5EF4-FFF2-40B4-BE49-F238E27FC236}">
                      <a16:creationId xmlns:a16="http://schemas.microsoft.com/office/drawing/2014/main" id="{7C8B8715-6390-CA1B-E5C1-0F4757B1B52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1" name="Picture 70">
                  <a:extLst>
                    <a:ext uri="{FF2B5EF4-FFF2-40B4-BE49-F238E27FC236}">
                      <a16:creationId xmlns:a16="http://schemas.microsoft.com/office/drawing/2014/main" id="{6DB982E4-86A8-6BBD-9988-E75616BE2A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72" name="Picture 71">
                  <a:extLst>
                    <a:ext uri="{FF2B5EF4-FFF2-40B4-BE49-F238E27FC236}">
                      <a16:creationId xmlns:a16="http://schemas.microsoft.com/office/drawing/2014/main" id="{33F77557-8C32-0DE7-4762-1DB429CFCB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73" name="Picture 72">
                  <a:extLst>
                    <a:ext uri="{FF2B5EF4-FFF2-40B4-BE49-F238E27FC236}">
                      <a16:creationId xmlns:a16="http://schemas.microsoft.com/office/drawing/2014/main" id="{7DD3C4B8-E385-C391-FBD5-860AA84FB3B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74" name="Picture 73">
                  <a:extLst>
                    <a:ext uri="{FF2B5EF4-FFF2-40B4-BE49-F238E27FC236}">
                      <a16:creationId xmlns:a16="http://schemas.microsoft.com/office/drawing/2014/main" id="{97B649BD-D948-8F1E-05B1-493FEF61D6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75" name="Picture 74">
                  <a:extLst>
                    <a:ext uri="{FF2B5EF4-FFF2-40B4-BE49-F238E27FC236}">
                      <a16:creationId xmlns:a16="http://schemas.microsoft.com/office/drawing/2014/main" id="{AAC6FDBA-296A-0C22-1AFB-33BEEECEA85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76" name="Picture 75">
                  <a:extLst>
                    <a:ext uri="{FF2B5EF4-FFF2-40B4-BE49-F238E27FC236}">
                      <a16:creationId xmlns:a16="http://schemas.microsoft.com/office/drawing/2014/main" id="{FC0068ED-4F76-5055-C8A0-20B3218165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77" name="Picture 76">
                  <a:extLst>
                    <a:ext uri="{FF2B5EF4-FFF2-40B4-BE49-F238E27FC236}">
                      <a16:creationId xmlns:a16="http://schemas.microsoft.com/office/drawing/2014/main" id="{47B69366-3386-27E3-8FC7-B993F17005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78" name="Picture 77">
                  <a:extLst>
                    <a:ext uri="{FF2B5EF4-FFF2-40B4-BE49-F238E27FC236}">
                      <a16:creationId xmlns:a16="http://schemas.microsoft.com/office/drawing/2014/main" id="{0547C5C5-294C-81A7-3C6B-9AB2AAA919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79" name="Picture 78">
                  <a:extLst>
                    <a:ext uri="{FF2B5EF4-FFF2-40B4-BE49-F238E27FC236}">
                      <a16:creationId xmlns:a16="http://schemas.microsoft.com/office/drawing/2014/main" id="{CF07D347-89C3-A7E8-7590-6C8A26BCE2D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80" name="Picture 79">
                  <a:extLst>
                    <a:ext uri="{FF2B5EF4-FFF2-40B4-BE49-F238E27FC236}">
                      <a16:creationId xmlns:a16="http://schemas.microsoft.com/office/drawing/2014/main" id="{1A037AD4-9E9E-8C29-FBB0-9449952AC34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9589D14E-49B7-8839-8652-9607B0428B34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55AB0AB5-B785-14DC-F66D-E00B9EEF6C2C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39" name="Picture 38">
                  <a:extLst>
                    <a:ext uri="{FF2B5EF4-FFF2-40B4-BE49-F238E27FC236}">
                      <a16:creationId xmlns:a16="http://schemas.microsoft.com/office/drawing/2014/main" id="{319A7BBC-EE33-9EC2-D139-B0B80E23F35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AB3D3F95-2620-68EE-A965-F0528B45C0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1" name="Picture 40">
                  <a:extLst>
                    <a:ext uri="{FF2B5EF4-FFF2-40B4-BE49-F238E27FC236}">
                      <a16:creationId xmlns:a16="http://schemas.microsoft.com/office/drawing/2014/main" id="{8A17A2A4-59AE-5908-02CB-C1009F5770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42" name="Picture 41">
                  <a:extLst>
                    <a:ext uri="{FF2B5EF4-FFF2-40B4-BE49-F238E27FC236}">
                      <a16:creationId xmlns:a16="http://schemas.microsoft.com/office/drawing/2014/main" id="{5B76AA27-6891-ADB9-AE18-C02AB3DCAE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3" name="Picture 42">
                  <a:extLst>
                    <a:ext uri="{FF2B5EF4-FFF2-40B4-BE49-F238E27FC236}">
                      <a16:creationId xmlns:a16="http://schemas.microsoft.com/office/drawing/2014/main" id="{45E4F892-4581-41E4-7896-D8454C564F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44" name="Picture 43">
                  <a:extLst>
                    <a:ext uri="{FF2B5EF4-FFF2-40B4-BE49-F238E27FC236}">
                      <a16:creationId xmlns:a16="http://schemas.microsoft.com/office/drawing/2014/main" id="{463E4E2E-9B7F-58AD-A2D7-D4BB7B7A995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5" name="Picture 44">
                  <a:extLst>
                    <a:ext uri="{FF2B5EF4-FFF2-40B4-BE49-F238E27FC236}">
                      <a16:creationId xmlns:a16="http://schemas.microsoft.com/office/drawing/2014/main" id="{B158B21D-F6E2-D6C0-7191-0715D1B076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46" name="Picture 45">
                  <a:extLst>
                    <a:ext uri="{FF2B5EF4-FFF2-40B4-BE49-F238E27FC236}">
                      <a16:creationId xmlns:a16="http://schemas.microsoft.com/office/drawing/2014/main" id="{F020088F-4F97-0467-C202-83C0787C48C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7" name="Picture 46">
                  <a:extLst>
                    <a:ext uri="{FF2B5EF4-FFF2-40B4-BE49-F238E27FC236}">
                      <a16:creationId xmlns:a16="http://schemas.microsoft.com/office/drawing/2014/main" id="{AA5242AE-1912-D278-DA10-D48C4E69D4B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48" name="Picture 47">
                  <a:extLst>
                    <a:ext uri="{FF2B5EF4-FFF2-40B4-BE49-F238E27FC236}">
                      <a16:creationId xmlns:a16="http://schemas.microsoft.com/office/drawing/2014/main" id="{3C0C4FA1-E5D0-9C92-BF97-46E4AF942BB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49" name="Picture 48">
                  <a:extLst>
                    <a:ext uri="{FF2B5EF4-FFF2-40B4-BE49-F238E27FC236}">
                      <a16:creationId xmlns:a16="http://schemas.microsoft.com/office/drawing/2014/main" id="{C204C75A-DABE-E21D-4FCA-8D6B4256806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2376F3A3-3572-716C-F622-069BB50E6F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51" name="Picture 50">
                  <a:extLst>
                    <a:ext uri="{FF2B5EF4-FFF2-40B4-BE49-F238E27FC236}">
                      <a16:creationId xmlns:a16="http://schemas.microsoft.com/office/drawing/2014/main" id="{E9580DF6-A43D-F34C-1224-F5B677A3BA0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52" name="Picture 51">
                  <a:extLst>
                    <a:ext uri="{FF2B5EF4-FFF2-40B4-BE49-F238E27FC236}">
                      <a16:creationId xmlns:a16="http://schemas.microsoft.com/office/drawing/2014/main" id="{88953680-6049-F725-DAED-856E91F51C2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53" name="Picture 52">
                  <a:extLst>
                    <a:ext uri="{FF2B5EF4-FFF2-40B4-BE49-F238E27FC236}">
                      <a16:creationId xmlns:a16="http://schemas.microsoft.com/office/drawing/2014/main" id="{238C1CDE-3687-D57E-37E0-A95A23E1E28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54" name="Picture 53">
                  <a:extLst>
                    <a:ext uri="{FF2B5EF4-FFF2-40B4-BE49-F238E27FC236}">
                      <a16:creationId xmlns:a16="http://schemas.microsoft.com/office/drawing/2014/main" id="{4D985E0D-5F0C-9FCA-15CB-9F2320DE175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55" name="Picture 54">
                  <a:extLst>
                    <a:ext uri="{FF2B5EF4-FFF2-40B4-BE49-F238E27FC236}">
                      <a16:creationId xmlns:a16="http://schemas.microsoft.com/office/drawing/2014/main" id="{874C88DB-988A-130F-FD0F-69D15B1879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56" name="Picture 55">
                  <a:extLst>
                    <a:ext uri="{FF2B5EF4-FFF2-40B4-BE49-F238E27FC236}">
                      <a16:creationId xmlns:a16="http://schemas.microsoft.com/office/drawing/2014/main" id="{7E5F7FE3-484D-62D5-D932-986C431AA8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57" name="Picture 56">
                  <a:extLst>
                    <a:ext uri="{FF2B5EF4-FFF2-40B4-BE49-F238E27FC236}">
                      <a16:creationId xmlns:a16="http://schemas.microsoft.com/office/drawing/2014/main" id="{E520DF7B-876A-E934-E5F2-99616DE97F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58" name="Picture 57">
                  <a:extLst>
                    <a:ext uri="{FF2B5EF4-FFF2-40B4-BE49-F238E27FC236}">
                      <a16:creationId xmlns:a16="http://schemas.microsoft.com/office/drawing/2014/main" id="{DAEDFA68-8776-E2BC-2CC2-A20FE9FEC32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BA332E9D-94F3-B523-2703-482BDD726A1C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9" name="Picture 18">
                  <a:extLst>
                    <a:ext uri="{FF2B5EF4-FFF2-40B4-BE49-F238E27FC236}">
                      <a16:creationId xmlns:a16="http://schemas.microsoft.com/office/drawing/2014/main" id="{99F6AD1D-FBE0-388C-6299-E3EFEB6A22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8609AC11-B9EB-AE70-D48B-C0306126A76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66AD6AB1-AD57-18CB-3AF3-A1B0E78F7A2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2" name="Picture 21">
                  <a:extLst>
                    <a:ext uri="{FF2B5EF4-FFF2-40B4-BE49-F238E27FC236}">
                      <a16:creationId xmlns:a16="http://schemas.microsoft.com/office/drawing/2014/main" id="{4D1AEBA6-C7A5-7DB9-9DE4-B07C1000378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A428D9DB-5E84-41D1-BA89-5F8D95CEAF9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4" name="Picture 23">
                  <a:extLst>
                    <a:ext uri="{FF2B5EF4-FFF2-40B4-BE49-F238E27FC236}">
                      <a16:creationId xmlns:a16="http://schemas.microsoft.com/office/drawing/2014/main" id="{CD2847A4-3EA8-8E76-F02C-AB19B5BBF02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" name="Picture 24">
                  <a:extLst>
                    <a:ext uri="{FF2B5EF4-FFF2-40B4-BE49-F238E27FC236}">
                      <a16:creationId xmlns:a16="http://schemas.microsoft.com/office/drawing/2014/main" id="{25DFC776-CD70-F694-BE17-318A7C92ACE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6" name="Picture 25">
                  <a:extLst>
                    <a:ext uri="{FF2B5EF4-FFF2-40B4-BE49-F238E27FC236}">
                      <a16:creationId xmlns:a16="http://schemas.microsoft.com/office/drawing/2014/main" id="{7096AE6B-CC2F-48E5-5E7A-D6BB1FEA69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7" name="Picture 26">
                  <a:extLst>
                    <a:ext uri="{FF2B5EF4-FFF2-40B4-BE49-F238E27FC236}">
                      <a16:creationId xmlns:a16="http://schemas.microsoft.com/office/drawing/2014/main" id="{0ADD7EBC-40E7-3853-D6D0-E9D5FC82C9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8" name="Picture 27">
                  <a:extLst>
                    <a:ext uri="{FF2B5EF4-FFF2-40B4-BE49-F238E27FC236}">
                      <a16:creationId xmlns:a16="http://schemas.microsoft.com/office/drawing/2014/main" id="{2FADFD17-6A2F-FCD9-37E8-FD44FBE29A1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653C9E32-C339-7EAE-249A-62EF13D7A3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2B166BC9-DB85-A638-3152-A95EB0DFAD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31" name="Picture 30">
                  <a:extLst>
                    <a:ext uri="{FF2B5EF4-FFF2-40B4-BE49-F238E27FC236}">
                      <a16:creationId xmlns:a16="http://schemas.microsoft.com/office/drawing/2014/main" id="{439C8322-95EF-CCA6-5E41-5062B6811C2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DC49EEDF-ECF5-1B78-E3FB-F507FE837DD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33" name="Picture 32">
                  <a:extLst>
                    <a:ext uri="{FF2B5EF4-FFF2-40B4-BE49-F238E27FC236}">
                      <a16:creationId xmlns:a16="http://schemas.microsoft.com/office/drawing/2014/main" id="{9ABC6DF0-3242-1396-B6D9-00A234AA9D7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34" name="Picture 33">
                  <a:extLst>
                    <a:ext uri="{FF2B5EF4-FFF2-40B4-BE49-F238E27FC236}">
                      <a16:creationId xmlns:a16="http://schemas.microsoft.com/office/drawing/2014/main" id="{28E05FE3-CA84-6794-825D-8481D34EC7F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35" name="Picture 34">
                  <a:extLst>
                    <a:ext uri="{FF2B5EF4-FFF2-40B4-BE49-F238E27FC236}">
                      <a16:creationId xmlns:a16="http://schemas.microsoft.com/office/drawing/2014/main" id="{43459F5F-6527-0C99-231B-CEA0AA5B683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36" name="Picture 35">
                  <a:extLst>
                    <a:ext uri="{FF2B5EF4-FFF2-40B4-BE49-F238E27FC236}">
                      <a16:creationId xmlns:a16="http://schemas.microsoft.com/office/drawing/2014/main" id="{D058567A-D884-8C0E-7A2F-488FDDC8A96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37" name="Picture 36">
                  <a:extLst>
                    <a:ext uri="{FF2B5EF4-FFF2-40B4-BE49-F238E27FC236}">
                      <a16:creationId xmlns:a16="http://schemas.microsoft.com/office/drawing/2014/main" id="{4591A7BC-46D0-66B3-E491-03022E00F5D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38" name="Picture 37">
                  <a:extLst>
                    <a:ext uri="{FF2B5EF4-FFF2-40B4-BE49-F238E27FC236}">
                      <a16:creationId xmlns:a16="http://schemas.microsoft.com/office/drawing/2014/main" id="{64D1DB1D-0BBB-E8CE-8774-B3F7D679FF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BBFA6A0D-A435-132C-085D-6C32D0F668E3}"/>
              </a:ext>
            </a:extLst>
          </p:cNvPr>
          <p:cNvSpPr txBox="1"/>
          <p:nvPr/>
        </p:nvSpPr>
        <p:spPr>
          <a:xfrm>
            <a:off x="3407801" y="462143"/>
            <a:ext cx="5376399" cy="643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</a:rPr>
              <a:t>1 LEVEL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42E2A62-F5C5-0D06-1AED-2DC0F52B463D}"/>
              </a:ext>
            </a:extLst>
          </p:cNvPr>
          <p:cNvSpPr/>
          <p:nvPr/>
        </p:nvSpPr>
        <p:spPr>
          <a:xfrm>
            <a:off x="386809" y="1213116"/>
            <a:ext cx="11418382" cy="525966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F99AFF5-8FB0-5E63-2C4E-9C467358B5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847" y="1478136"/>
            <a:ext cx="10734307" cy="4734741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8375D09-429E-8F7A-0D24-09977B7D6758}"/>
              </a:ext>
            </a:extLst>
          </p:cNvPr>
          <p:cNvSpPr/>
          <p:nvPr/>
        </p:nvSpPr>
        <p:spPr>
          <a:xfrm>
            <a:off x="7022187" y="2201158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B1A3475-1009-D774-AAB2-460F9A1FB5A3}"/>
              </a:ext>
            </a:extLst>
          </p:cNvPr>
          <p:cNvSpPr txBox="1"/>
          <p:nvPr/>
        </p:nvSpPr>
        <p:spPr>
          <a:xfrm>
            <a:off x="7022187" y="2220208"/>
            <a:ext cx="1304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Data Scraping Module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A8D9D77-7C90-9BC6-8217-4F2155AD5ED5}"/>
              </a:ext>
            </a:extLst>
          </p:cNvPr>
          <p:cNvSpPr/>
          <p:nvPr/>
        </p:nvSpPr>
        <p:spPr>
          <a:xfrm>
            <a:off x="4079850" y="2214713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8FABC82-3165-90EE-EF37-E36C5CD46B20}"/>
              </a:ext>
            </a:extLst>
          </p:cNvPr>
          <p:cNvSpPr txBox="1"/>
          <p:nvPr/>
        </p:nvSpPr>
        <p:spPr>
          <a:xfrm>
            <a:off x="4079850" y="2214713"/>
            <a:ext cx="13041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Receive Job Application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77FC1F-B50B-365E-E63F-A4921F31000A}"/>
              </a:ext>
            </a:extLst>
          </p:cNvPr>
          <p:cNvSpPr/>
          <p:nvPr/>
        </p:nvSpPr>
        <p:spPr>
          <a:xfrm>
            <a:off x="4083192" y="3862895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7B90235-2769-4236-B018-C7C8964CA9C6}"/>
              </a:ext>
            </a:extLst>
          </p:cNvPr>
          <p:cNvSpPr txBox="1"/>
          <p:nvPr/>
        </p:nvSpPr>
        <p:spPr>
          <a:xfrm>
            <a:off x="4083192" y="3777170"/>
            <a:ext cx="13041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Data Processing Module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CBB9BD8-69B3-A26B-8B19-EF9E5B2111AF}"/>
              </a:ext>
            </a:extLst>
          </p:cNvPr>
          <p:cNvSpPr/>
          <p:nvPr/>
        </p:nvSpPr>
        <p:spPr>
          <a:xfrm>
            <a:off x="1038918" y="4076090"/>
            <a:ext cx="1304193" cy="52322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E3C871F-2CAD-C875-F256-D74BC6332A7A}"/>
              </a:ext>
            </a:extLst>
          </p:cNvPr>
          <p:cNvSpPr txBox="1"/>
          <p:nvPr/>
        </p:nvSpPr>
        <p:spPr>
          <a:xfrm>
            <a:off x="1038918" y="3923690"/>
            <a:ext cx="1304193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1400" dirty="0"/>
              <a:t>Data Visualisation Module</a:t>
            </a:r>
          </a:p>
        </p:txBody>
      </p:sp>
    </p:spTree>
    <p:extLst>
      <p:ext uri="{BB962C8B-B14F-4D97-AF65-F5344CB8AC3E}">
        <p14:creationId xmlns:p14="http://schemas.microsoft.com/office/powerpoint/2010/main" val="37880889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Picture 270">
            <a:extLst>
              <a:ext uri="{FF2B5EF4-FFF2-40B4-BE49-F238E27FC236}">
                <a16:creationId xmlns:a16="http://schemas.microsoft.com/office/drawing/2014/main" id="{4B9837CA-B8D2-B6D0-18AA-1D4B58916D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491" t="937" r="47018" b="34589"/>
          <a:stretch/>
        </p:blipFill>
        <p:spPr>
          <a:xfrm rot="5400000">
            <a:off x="2651202" y="-2672023"/>
            <a:ext cx="6903760" cy="12206163"/>
          </a:xfrm>
          <a:prstGeom prst="rect">
            <a:avLst/>
          </a:prstGeom>
        </p:spPr>
      </p:pic>
      <p:grpSp>
        <p:nvGrpSpPr>
          <p:cNvPr id="184" name="Group 183">
            <a:extLst>
              <a:ext uri="{FF2B5EF4-FFF2-40B4-BE49-F238E27FC236}">
                <a16:creationId xmlns:a16="http://schemas.microsoft.com/office/drawing/2014/main" id="{5C83512B-97A1-4DEB-E350-A6D2E3CD2656}"/>
              </a:ext>
            </a:extLst>
          </p:cNvPr>
          <p:cNvGrpSpPr/>
          <p:nvPr/>
        </p:nvGrpSpPr>
        <p:grpSpPr>
          <a:xfrm>
            <a:off x="-907269" y="-25103293"/>
            <a:ext cx="14549339" cy="48082857"/>
            <a:chOff x="-907269" y="-25443591"/>
            <a:chExt cx="14549339" cy="48082857"/>
          </a:xfrm>
        </p:grpSpPr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473B2811-F0B1-4829-5E9A-FC06CDF936B6}"/>
                </a:ext>
              </a:extLst>
            </p:cNvPr>
            <p:cNvGrpSpPr/>
            <p:nvPr/>
          </p:nvGrpSpPr>
          <p:grpSpPr>
            <a:xfrm>
              <a:off x="-842931" y="-1809223"/>
              <a:ext cx="14485001" cy="24448489"/>
              <a:chOff x="-842931" y="-1809223"/>
              <a:chExt cx="14485001" cy="24448489"/>
            </a:xfrm>
          </p:grpSpPr>
          <p:grpSp>
            <p:nvGrpSpPr>
              <p:cNvPr id="229" name="Group 228">
                <a:extLst>
                  <a:ext uri="{FF2B5EF4-FFF2-40B4-BE49-F238E27FC236}">
                    <a16:creationId xmlns:a16="http://schemas.microsoft.com/office/drawing/2014/main" id="{E0F8B811-940C-0ECF-DAC6-D8C7888B68EF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251" name="Picture 250">
                  <a:extLst>
                    <a:ext uri="{FF2B5EF4-FFF2-40B4-BE49-F238E27FC236}">
                      <a16:creationId xmlns:a16="http://schemas.microsoft.com/office/drawing/2014/main" id="{7D6CE5E9-7A18-38F9-C1ED-6C70CE606F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2" name="Picture 251">
                  <a:extLst>
                    <a:ext uri="{FF2B5EF4-FFF2-40B4-BE49-F238E27FC236}">
                      <a16:creationId xmlns:a16="http://schemas.microsoft.com/office/drawing/2014/main" id="{81E2E496-3AC7-A686-7768-6321B59791A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3" name="Picture 252">
                  <a:extLst>
                    <a:ext uri="{FF2B5EF4-FFF2-40B4-BE49-F238E27FC236}">
                      <a16:creationId xmlns:a16="http://schemas.microsoft.com/office/drawing/2014/main" id="{D3E89A8A-3DF2-E53E-C2F3-8125AFD80F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54" name="Picture 253">
                  <a:extLst>
                    <a:ext uri="{FF2B5EF4-FFF2-40B4-BE49-F238E27FC236}">
                      <a16:creationId xmlns:a16="http://schemas.microsoft.com/office/drawing/2014/main" id="{DB779F00-EC8B-19C6-48B5-0E619BBB68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5" name="Picture 254">
                  <a:extLst>
                    <a:ext uri="{FF2B5EF4-FFF2-40B4-BE49-F238E27FC236}">
                      <a16:creationId xmlns:a16="http://schemas.microsoft.com/office/drawing/2014/main" id="{9CEB9264-061B-45CD-2FC1-8A1FB94A7F9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56" name="Picture 255">
                  <a:extLst>
                    <a:ext uri="{FF2B5EF4-FFF2-40B4-BE49-F238E27FC236}">
                      <a16:creationId xmlns:a16="http://schemas.microsoft.com/office/drawing/2014/main" id="{874B53D3-B3C6-C772-B66A-DA6A6D2C36A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7" name="Picture 256">
                  <a:extLst>
                    <a:ext uri="{FF2B5EF4-FFF2-40B4-BE49-F238E27FC236}">
                      <a16:creationId xmlns:a16="http://schemas.microsoft.com/office/drawing/2014/main" id="{CAD8B314-E424-FA9A-D0CE-44D02B503C3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58" name="Picture 257">
                  <a:extLst>
                    <a:ext uri="{FF2B5EF4-FFF2-40B4-BE49-F238E27FC236}">
                      <a16:creationId xmlns:a16="http://schemas.microsoft.com/office/drawing/2014/main" id="{14FA8D5E-E85C-E519-CB9F-68EA3AF39E4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59" name="Picture 258">
                  <a:extLst>
                    <a:ext uri="{FF2B5EF4-FFF2-40B4-BE49-F238E27FC236}">
                      <a16:creationId xmlns:a16="http://schemas.microsoft.com/office/drawing/2014/main" id="{7E002FE1-2D7F-FA7C-7557-35B35A2374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60" name="Picture 259">
                  <a:extLst>
                    <a:ext uri="{FF2B5EF4-FFF2-40B4-BE49-F238E27FC236}">
                      <a16:creationId xmlns:a16="http://schemas.microsoft.com/office/drawing/2014/main" id="{8E3D9916-2344-E41E-8A47-16DB64B95F3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61" name="Picture 260">
                  <a:extLst>
                    <a:ext uri="{FF2B5EF4-FFF2-40B4-BE49-F238E27FC236}">
                      <a16:creationId xmlns:a16="http://schemas.microsoft.com/office/drawing/2014/main" id="{29D226EE-FACD-2175-6C13-3BECCB4006E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62" name="Picture 261">
                  <a:extLst>
                    <a:ext uri="{FF2B5EF4-FFF2-40B4-BE49-F238E27FC236}">
                      <a16:creationId xmlns:a16="http://schemas.microsoft.com/office/drawing/2014/main" id="{8E99B99A-292E-AA8A-741E-A3CA5B0DE1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63" name="Picture 262">
                  <a:extLst>
                    <a:ext uri="{FF2B5EF4-FFF2-40B4-BE49-F238E27FC236}">
                      <a16:creationId xmlns:a16="http://schemas.microsoft.com/office/drawing/2014/main" id="{C75B36BF-3855-916B-EFA2-F32F653ACA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64" name="Picture 263">
                  <a:extLst>
                    <a:ext uri="{FF2B5EF4-FFF2-40B4-BE49-F238E27FC236}">
                      <a16:creationId xmlns:a16="http://schemas.microsoft.com/office/drawing/2014/main" id="{A6783871-9F56-5101-31E1-7698864D88E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65" name="Picture 264">
                  <a:extLst>
                    <a:ext uri="{FF2B5EF4-FFF2-40B4-BE49-F238E27FC236}">
                      <a16:creationId xmlns:a16="http://schemas.microsoft.com/office/drawing/2014/main" id="{CC5C1C00-5F45-9541-1170-689632860E9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66" name="Picture 265">
                  <a:extLst>
                    <a:ext uri="{FF2B5EF4-FFF2-40B4-BE49-F238E27FC236}">
                      <a16:creationId xmlns:a16="http://schemas.microsoft.com/office/drawing/2014/main" id="{2B3E5622-8F43-06AE-19A4-D824F862DFF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67" name="Picture 266">
                  <a:extLst>
                    <a:ext uri="{FF2B5EF4-FFF2-40B4-BE49-F238E27FC236}">
                      <a16:creationId xmlns:a16="http://schemas.microsoft.com/office/drawing/2014/main" id="{EB8773D1-7C2C-868D-EDD2-C64B97A3DC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68" name="Picture 267">
                  <a:extLst>
                    <a:ext uri="{FF2B5EF4-FFF2-40B4-BE49-F238E27FC236}">
                      <a16:creationId xmlns:a16="http://schemas.microsoft.com/office/drawing/2014/main" id="{F050E7D3-70C7-4A95-CCA1-3DCDC3AC1FD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69" name="Picture 268">
                  <a:extLst>
                    <a:ext uri="{FF2B5EF4-FFF2-40B4-BE49-F238E27FC236}">
                      <a16:creationId xmlns:a16="http://schemas.microsoft.com/office/drawing/2014/main" id="{018F3B97-EB94-06AB-189D-370AD003FD0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70" name="Picture 269">
                  <a:extLst>
                    <a:ext uri="{FF2B5EF4-FFF2-40B4-BE49-F238E27FC236}">
                      <a16:creationId xmlns:a16="http://schemas.microsoft.com/office/drawing/2014/main" id="{94D38C43-4D4A-ACEC-A5B4-66F68D5221C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230" name="Group 229">
                <a:extLst>
                  <a:ext uri="{FF2B5EF4-FFF2-40B4-BE49-F238E27FC236}">
                    <a16:creationId xmlns:a16="http://schemas.microsoft.com/office/drawing/2014/main" id="{C6EA6927-8C95-40D6-3404-BD732041AE61}"/>
                  </a:ext>
                </a:extLst>
              </p:cNvPr>
              <p:cNvGrpSpPr/>
              <p:nvPr/>
            </p:nvGrpSpPr>
            <p:grpSpPr>
              <a:xfrm rot="5123589">
                <a:off x="-1696432" y="9050283"/>
                <a:ext cx="14485001" cy="12692966"/>
                <a:chOff x="-539580" y="1977905"/>
                <a:chExt cx="14485001" cy="12692966"/>
              </a:xfrm>
            </p:grpSpPr>
            <p:pic>
              <p:nvPicPr>
                <p:cNvPr id="231" name="Picture 230">
                  <a:extLst>
                    <a:ext uri="{FF2B5EF4-FFF2-40B4-BE49-F238E27FC236}">
                      <a16:creationId xmlns:a16="http://schemas.microsoft.com/office/drawing/2014/main" id="{AAA31A1E-F70B-DE2E-2383-54A31C2331F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2" name="Picture 231">
                  <a:extLst>
                    <a:ext uri="{FF2B5EF4-FFF2-40B4-BE49-F238E27FC236}">
                      <a16:creationId xmlns:a16="http://schemas.microsoft.com/office/drawing/2014/main" id="{22ACC776-98B4-36CC-F172-CE754BB4F8A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3" name="Picture 232">
                  <a:extLst>
                    <a:ext uri="{FF2B5EF4-FFF2-40B4-BE49-F238E27FC236}">
                      <a16:creationId xmlns:a16="http://schemas.microsoft.com/office/drawing/2014/main" id="{73706452-32B8-73EB-2E2D-C4634C015EC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34" name="Picture 233">
                  <a:extLst>
                    <a:ext uri="{FF2B5EF4-FFF2-40B4-BE49-F238E27FC236}">
                      <a16:creationId xmlns:a16="http://schemas.microsoft.com/office/drawing/2014/main" id="{D9C007A2-53C0-09F4-5098-22D50CAE5C2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5" name="Picture 234">
                  <a:extLst>
                    <a:ext uri="{FF2B5EF4-FFF2-40B4-BE49-F238E27FC236}">
                      <a16:creationId xmlns:a16="http://schemas.microsoft.com/office/drawing/2014/main" id="{56B0418F-457F-5E57-1ADA-C9BFA45FC06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36" name="Picture 235">
                  <a:extLst>
                    <a:ext uri="{FF2B5EF4-FFF2-40B4-BE49-F238E27FC236}">
                      <a16:creationId xmlns:a16="http://schemas.microsoft.com/office/drawing/2014/main" id="{BE698C30-2C3B-56B4-06A3-1ABC6828D7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7" name="Picture 236">
                  <a:extLst>
                    <a:ext uri="{FF2B5EF4-FFF2-40B4-BE49-F238E27FC236}">
                      <a16:creationId xmlns:a16="http://schemas.microsoft.com/office/drawing/2014/main" id="{E6449128-0216-62CF-4E30-8382DF7407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38" name="Picture 237">
                  <a:extLst>
                    <a:ext uri="{FF2B5EF4-FFF2-40B4-BE49-F238E27FC236}">
                      <a16:creationId xmlns:a16="http://schemas.microsoft.com/office/drawing/2014/main" id="{23DAFA33-84FB-2A96-883A-14E924E6D4B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39" name="Picture 238">
                  <a:extLst>
                    <a:ext uri="{FF2B5EF4-FFF2-40B4-BE49-F238E27FC236}">
                      <a16:creationId xmlns:a16="http://schemas.microsoft.com/office/drawing/2014/main" id="{3513211A-88F1-12AC-41F0-A22D0C7175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40" name="Picture 239">
                  <a:extLst>
                    <a:ext uri="{FF2B5EF4-FFF2-40B4-BE49-F238E27FC236}">
                      <a16:creationId xmlns:a16="http://schemas.microsoft.com/office/drawing/2014/main" id="{3547E5D0-9598-7600-88F8-9C044C5B79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1" name="Picture 240">
                  <a:extLst>
                    <a:ext uri="{FF2B5EF4-FFF2-40B4-BE49-F238E27FC236}">
                      <a16:creationId xmlns:a16="http://schemas.microsoft.com/office/drawing/2014/main" id="{A915260C-267A-ED12-384C-EF6DE4C8F0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42" name="Picture 241">
                  <a:extLst>
                    <a:ext uri="{FF2B5EF4-FFF2-40B4-BE49-F238E27FC236}">
                      <a16:creationId xmlns:a16="http://schemas.microsoft.com/office/drawing/2014/main" id="{55F341FB-6F91-9801-8CA2-DABA5786DC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43" name="Picture 242">
                  <a:extLst>
                    <a:ext uri="{FF2B5EF4-FFF2-40B4-BE49-F238E27FC236}">
                      <a16:creationId xmlns:a16="http://schemas.microsoft.com/office/drawing/2014/main" id="{E26278B5-D7CE-4075-71B4-691A971C17F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44" name="Picture 243">
                  <a:extLst>
                    <a:ext uri="{FF2B5EF4-FFF2-40B4-BE49-F238E27FC236}">
                      <a16:creationId xmlns:a16="http://schemas.microsoft.com/office/drawing/2014/main" id="{CF0F4E5E-33EA-EA58-BAB3-B0B477B2948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45" name="Picture 244">
                  <a:extLst>
                    <a:ext uri="{FF2B5EF4-FFF2-40B4-BE49-F238E27FC236}">
                      <a16:creationId xmlns:a16="http://schemas.microsoft.com/office/drawing/2014/main" id="{7C641098-A3A9-9D89-3F32-9CFE2F4203A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46" name="Picture 245">
                  <a:extLst>
                    <a:ext uri="{FF2B5EF4-FFF2-40B4-BE49-F238E27FC236}">
                      <a16:creationId xmlns:a16="http://schemas.microsoft.com/office/drawing/2014/main" id="{1EDA1E60-6C11-24FA-3F14-530FFAF113E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47" name="Picture 246">
                  <a:extLst>
                    <a:ext uri="{FF2B5EF4-FFF2-40B4-BE49-F238E27FC236}">
                      <a16:creationId xmlns:a16="http://schemas.microsoft.com/office/drawing/2014/main" id="{66E414AE-CDE6-78C1-2920-CDB38A5750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48" name="Picture 247">
                  <a:extLst>
                    <a:ext uri="{FF2B5EF4-FFF2-40B4-BE49-F238E27FC236}">
                      <a16:creationId xmlns:a16="http://schemas.microsoft.com/office/drawing/2014/main" id="{64F8EF6A-B86D-680C-99CF-546666E3E55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49" name="Picture 248">
                  <a:extLst>
                    <a:ext uri="{FF2B5EF4-FFF2-40B4-BE49-F238E27FC236}">
                      <a16:creationId xmlns:a16="http://schemas.microsoft.com/office/drawing/2014/main" id="{D3B609CD-5DE0-5DCD-DDC6-8787F5A35D2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50" name="Picture 249">
                  <a:extLst>
                    <a:ext uri="{FF2B5EF4-FFF2-40B4-BE49-F238E27FC236}">
                      <a16:creationId xmlns:a16="http://schemas.microsoft.com/office/drawing/2014/main" id="{7D2AFA25-6D89-1BB0-D032-EF2FF60E69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86" name="Group 185">
              <a:extLst>
                <a:ext uri="{FF2B5EF4-FFF2-40B4-BE49-F238E27FC236}">
                  <a16:creationId xmlns:a16="http://schemas.microsoft.com/office/drawing/2014/main" id="{D8373055-AB97-86D4-CF40-F86DAD1465D9}"/>
                </a:ext>
              </a:extLst>
            </p:cNvPr>
            <p:cNvGrpSpPr/>
            <p:nvPr/>
          </p:nvGrpSpPr>
          <p:grpSpPr>
            <a:xfrm>
              <a:off x="-907269" y="-25443591"/>
              <a:ext cx="14499481" cy="24911849"/>
              <a:chOff x="-842931" y="-1809223"/>
              <a:chExt cx="14499481" cy="24911849"/>
            </a:xfrm>
          </p:grpSpPr>
          <p:grpSp>
            <p:nvGrpSpPr>
              <p:cNvPr id="187" name="Group 186">
                <a:extLst>
                  <a:ext uri="{FF2B5EF4-FFF2-40B4-BE49-F238E27FC236}">
                    <a16:creationId xmlns:a16="http://schemas.microsoft.com/office/drawing/2014/main" id="{37E800F1-D4F2-463C-70D4-2EF9EB1ECF4D}"/>
                  </a:ext>
                </a:extLst>
              </p:cNvPr>
              <p:cNvGrpSpPr/>
              <p:nvPr/>
            </p:nvGrpSpPr>
            <p:grpSpPr>
              <a:xfrm rot="10800000">
                <a:off x="-842931" y="-1809223"/>
                <a:ext cx="14485001" cy="11437842"/>
                <a:chOff x="-539580" y="3233029"/>
                <a:chExt cx="14485001" cy="11437842"/>
              </a:xfrm>
            </p:grpSpPr>
            <p:pic>
              <p:nvPicPr>
                <p:cNvPr id="209" name="Picture 208">
                  <a:extLst>
                    <a:ext uri="{FF2B5EF4-FFF2-40B4-BE49-F238E27FC236}">
                      <a16:creationId xmlns:a16="http://schemas.microsoft.com/office/drawing/2014/main" id="{A9C57378-3542-E84D-319D-8934DD7FCC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0" name="Picture 209">
                  <a:extLst>
                    <a:ext uri="{FF2B5EF4-FFF2-40B4-BE49-F238E27FC236}">
                      <a16:creationId xmlns:a16="http://schemas.microsoft.com/office/drawing/2014/main" id="{CDC34040-2BFA-1A15-117F-EA216843302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1" name="Picture 210">
                  <a:extLst>
                    <a:ext uri="{FF2B5EF4-FFF2-40B4-BE49-F238E27FC236}">
                      <a16:creationId xmlns:a16="http://schemas.microsoft.com/office/drawing/2014/main" id="{BFD18F6E-49DA-3FC2-EE87-8350D5A8E2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212" name="Picture 211">
                  <a:extLst>
                    <a:ext uri="{FF2B5EF4-FFF2-40B4-BE49-F238E27FC236}">
                      <a16:creationId xmlns:a16="http://schemas.microsoft.com/office/drawing/2014/main" id="{D68285FF-1C01-92A7-BAF2-60858691BA3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357009" y="1090491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3" name="Picture 212">
                  <a:extLst>
                    <a:ext uri="{FF2B5EF4-FFF2-40B4-BE49-F238E27FC236}">
                      <a16:creationId xmlns:a16="http://schemas.microsoft.com/office/drawing/2014/main" id="{37F952BB-786C-4AF0-443D-60833989D4A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351761" y="7736912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214" name="Picture 213">
                  <a:extLst>
                    <a:ext uri="{FF2B5EF4-FFF2-40B4-BE49-F238E27FC236}">
                      <a16:creationId xmlns:a16="http://schemas.microsoft.com/office/drawing/2014/main" id="{96FCD0D8-8E3C-1E1F-99A9-3D9C0CF29E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3701445" y="686569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5" name="Picture 214">
                  <a:extLst>
                    <a:ext uri="{FF2B5EF4-FFF2-40B4-BE49-F238E27FC236}">
                      <a16:creationId xmlns:a16="http://schemas.microsoft.com/office/drawing/2014/main" id="{E6360FAF-D94C-B344-2ADC-604DFB6C96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300778" y="8685059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216" name="Picture 215">
                  <a:extLst>
                    <a:ext uri="{FF2B5EF4-FFF2-40B4-BE49-F238E27FC236}">
                      <a16:creationId xmlns:a16="http://schemas.microsoft.com/office/drawing/2014/main" id="{D75D31BA-A141-8672-A10A-D393B45A429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7" name="Picture 216">
                  <a:extLst>
                    <a:ext uri="{FF2B5EF4-FFF2-40B4-BE49-F238E27FC236}">
                      <a16:creationId xmlns:a16="http://schemas.microsoft.com/office/drawing/2014/main" id="{A0A9BFF0-EBB6-2D7E-DA12-DC7EE261078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400933" y="5609229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218" name="Picture 217">
                  <a:extLst>
                    <a:ext uri="{FF2B5EF4-FFF2-40B4-BE49-F238E27FC236}">
                      <a16:creationId xmlns:a16="http://schemas.microsoft.com/office/drawing/2014/main" id="{B802F564-9AC0-D1A1-EBD0-726CD171801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19" name="Picture 218">
                  <a:extLst>
                    <a:ext uri="{FF2B5EF4-FFF2-40B4-BE49-F238E27FC236}">
                      <a16:creationId xmlns:a16="http://schemas.microsoft.com/office/drawing/2014/main" id="{11B89127-C695-2EDC-7A7D-374ED4ABCF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20" name="Picture 219">
                  <a:extLst>
                    <a:ext uri="{FF2B5EF4-FFF2-40B4-BE49-F238E27FC236}">
                      <a16:creationId xmlns:a16="http://schemas.microsoft.com/office/drawing/2014/main" id="{94CFE325-F40C-37DD-E137-BCC4ED13271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21" name="Picture 220">
                  <a:extLst>
                    <a:ext uri="{FF2B5EF4-FFF2-40B4-BE49-F238E27FC236}">
                      <a16:creationId xmlns:a16="http://schemas.microsoft.com/office/drawing/2014/main" id="{ED0F47EC-1A6D-89B0-C9A3-4F60E6B5144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22" name="Picture 221">
                  <a:extLst>
                    <a:ext uri="{FF2B5EF4-FFF2-40B4-BE49-F238E27FC236}">
                      <a16:creationId xmlns:a16="http://schemas.microsoft.com/office/drawing/2014/main" id="{A9F7813F-8FDA-F84F-D4C5-89B60FA1ADC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904331" y="9700095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23" name="Picture 222">
                  <a:extLst>
                    <a:ext uri="{FF2B5EF4-FFF2-40B4-BE49-F238E27FC236}">
                      <a16:creationId xmlns:a16="http://schemas.microsoft.com/office/drawing/2014/main" id="{D7A01312-B046-1318-AEEC-2FFA171834A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5520701" y="10295262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24" name="Picture 223">
                  <a:extLst>
                    <a:ext uri="{FF2B5EF4-FFF2-40B4-BE49-F238E27FC236}">
                      <a16:creationId xmlns:a16="http://schemas.microsoft.com/office/drawing/2014/main" id="{363B926E-7EDF-EA6C-3DC8-6B7333BED48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25" name="Picture 224">
                  <a:extLst>
                    <a:ext uri="{FF2B5EF4-FFF2-40B4-BE49-F238E27FC236}">
                      <a16:creationId xmlns:a16="http://schemas.microsoft.com/office/drawing/2014/main" id="{3AC40BE8-8550-1E49-971C-D855C766BB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26" name="Picture 225">
                  <a:extLst>
                    <a:ext uri="{FF2B5EF4-FFF2-40B4-BE49-F238E27FC236}">
                      <a16:creationId xmlns:a16="http://schemas.microsoft.com/office/drawing/2014/main" id="{1E1C4BD5-83D4-402B-A1D5-1194682FC32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27" name="Picture 226">
                  <a:extLst>
                    <a:ext uri="{FF2B5EF4-FFF2-40B4-BE49-F238E27FC236}">
                      <a16:creationId xmlns:a16="http://schemas.microsoft.com/office/drawing/2014/main" id="{7C5FF51A-D3BE-878E-5E5D-9373C1C38E8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28" name="Picture 227">
                  <a:extLst>
                    <a:ext uri="{FF2B5EF4-FFF2-40B4-BE49-F238E27FC236}">
                      <a16:creationId xmlns:a16="http://schemas.microsoft.com/office/drawing/2014/main" id="{79A81D13-41EB-D75A-C9C5-213F415B46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A2198E0A-3D5A-5630-8285-E52B85722CE7}"/>
                  </a:ext>
                </a:extLst>
              </p:cNvPr>
              <p:cNvGrpSpPr/>
              <p:nvPr/>
            </p:nvGrpSpPr>
            <p:grpSpPr>
              <a:xfrm rot="5123589">
                <a:off x="-1072271" y="8373805"/>
                <a:ext cx="15019316" cy="14438326"/>
                <a:chOff x="-539580" y="232545"/>
                <a:chExt cx="15019316" cy="14438326"/>
              </a:xfrm>
            </p:grpSpPr>
            <p:pic>
              <p:nvPicPr>
                <p:cNvPr id="189" name="Picture 188">
                  <a:extLst>
                    <a:ext uri="{FF2B5EF4-FFF2-40B4-BE49-F238E27FC236}">
                      <a16:creationId xmlns:a16="http://schemas.microsoft.com/office/drawing/2014/main" id="{3334D963-D283-E6D8-6721-4EAA93D0FA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5723898">
                  <a:off x="4691882" y="3275146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0" name="Picture 189">
                  <a:extLst>
                    <a:ext uri="{FF2B5EF4-FFF2-40B4-BE49-F238E27FC236}">
                      <a16:creationId xmlns:a16="http://schemas.microsoft.com/office/drawing/2014/main" id="{3C3275C1-8AE1-BC89-9E8F-84CCDE8EBE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10989081" y="4859163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1" name="Picture 190">
                  <a:extLst>
                    <a:ext uri="{FF2B5EF4-FFF2-40B4-BE49-F238E27FC236}">
                      <a16:creationId xmlns:a16="http://schemas.microsoft.com/office/drawing/2014/main" id="{F5B44521-3100-DBFD-98DA-94EC88C6C1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7512932">
                  <a:off x="-463010" y="10531886"/>
                  <a:ext cx="1316833" cy="1247001"/>
                </a:xfrm>
                <a:prstGeom prst="rect">
                  <a:avLst/>
                </a:prstGeom>
              </p:spPr>
            </p:pic>
            <p:pic>
              <p:nvPicPr>
                <p:cNvPr id="192" name="Picture 191">
                  <a:extLst>
                    <a:ext uri="{FF2B5EF4-FFF2-40B4-BE49-F238E27FC236}">
                      <a16:creationId xmlns:a16="http://schemas.microsoft.com/office/drawing/2014/main" id="{2C69EFF4-0FC3-517C-213E-3B99CC5E1C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0189231">
                  <a:off x="12891324" y="23254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3" name="Picture 192">
                  <a:extLst>
                    <a:ext uri="{FF2B5EF4-FFF2-40B4-BE49-F238E27FC236}">
                      <a16:creationId xmlns:a16="http://schemas.microsoft.com/office/drawing/2014/main" id="{744CF58D-7A42-5CFB-2049-412C467AC84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777363">
                  <a:off x="7164615" y="8461506"/>
                  <a:ext cx="1660392" cy="1572341"/>
                </a:xfrm>
                <a:prstGeom prst="rect">
                  <a:avLst/>
                </a:prstGeom>
              </p:spPr>
            </p:pic>
            <p:pic>
              <p:nvPicPr>
                <p:cNvPr id="194" name="Picture 193">
                  <a:extLst>
                    <a:ext uri="{FF2B5EF4-FFF2-40B4-BE49-F238E27FC236}">
                      <a16:creationId xmlns:a16="http://schemas.microsoft.com/office/drawing/2014/main" id="{DB03A7FB-A7E9-E8A4-2BD0-D50F82447C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666194">
                  <a:off x="975021" y="1977905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5" name="Picture 194">
                  <a:extLst>
                    <a:ext uri="{FF2B5EF4-FFF2-40B4-BE49-F238E27FC236}">
                      <a16:creationId xmlns:a16="http://schemas.microsoft.com/office/drawing/2014/main" id="{19731FE8-CD2A-BB7E-3569-A738BD2F26B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170419">
                  <a:off x="3263361" y="7085546"/>
                  <a:ext cx="1588414" cy="1504180"/>
                </a:xfrm>
                <a:prstGeom prst="rect">
                  <a:avLst/>
                </a:prstGeom>
              </p:spPr>
            </p:pic>
            <p:pic>
              <p:nvPicPr>
                <p:cNvPr id="196" name="Picture 195">
                  <a:extLst>
                    <a:ext uri="{FF2B5EF4-FFF2-40B4-BE49-F238E27FC236}">
                      <a16:creationId xmlns:a16="http://schemas.microsoft.com/office/drawing/2014/main" id="{951EFBA3-7EE3-EC89-62AE-B8DECFB5542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9352163">
                  <a:off x="1426293" y="5216631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7" name="Picture 196">
                  <a:extLst>
                    <a:ext uri="{FF2B5EF4-FFF2-40B4-BE49-F238E27FC236}">
                      <a16:creationId xmlns:a16="http://schemas.microsoft.com/office/drawing/2014/main" id="{A0083191-4FB9-45C8-FBD8-17F3DF43158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02283">
                  <a:off x="6382816" y="4303924"/>
                  <a:ext cx="1528301" cy="1447255"/>
                </a:xfrm>
                <a:prstGeom prst="rect">
                  <a:avLst/>
                </a:prstGeom>
              </p:spPr>
            </p:pic>
            <p:pic>
              <p:nvPicPr>
                <p:cNvPr id="198" name="Picture 197">
                  <a:extLst>
                    <a:ext uri="{FF2B5EF4-FFF2-40B4-BE49-F238E27FC236}">
                      <a16:creationId xmlns:a16="http://schemas.microsoft.com/office/drawing/2014/main" id="{8EBAD91A-465D-68F3-55CB-EFE5D4E1CF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556895">
                  <a:off x="-539580" y="724647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199" name="Picture 198">
                  <a:extLst>
                    <a:ext uri="{FF2B5EF4-FFF2-40B4-BE49-F238E27FC236}">
                      <a16:creationId xmlns:a16="http://schemas.microsoft.com/office/drawing/2014/main" id="{B15E2D37-2EEF-4C4F-2D45-304E96E5687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8914454" y="6400942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00" name="Picture 199">
                  <a:extLst>
                    <a:ext uri="{FF2B5EF4-FFF2-40B4-BE49-F238E27FC236}">
                      <a16:creationId xmlns:a16="http://schemas.microsoft.com/office/drawing/2014/main" id="{A6A9772A-6F17-EF36-519B-EA75A7CCAC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3551329">
                  <a:off x="11252418" y="7583547"/>
                  <a:ext cx="1368201" cy="1295645"/>
                </a:xfrm>
                <a:prstGeom prst="rect">
                  <a:avLst/>
                </a:prstGeom>
              </p:spPr>
            </p:pic>
            <p:pic>
              <p:nvPicPr>
                <p:cNvPr id="201" name="Picture 200">
                  <a:extLst>
                    <a:ext uri="{FF2B5EF4-FFF2-40B4-BE49-F238E27FC236}">
                      <a16:creationId xmlns:a16="http://schemas.microsoft.com/office/drawing/2014/main" id="{95D7E8D6-4DB0-A28C-5215-A27AE47719C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0782390">
                  <a:off x="1631323" y="10111165"/>
                  <a:ext cx="1256999" cy="1190340"/>
                </a:xfrm>
                <a:prstGeom prst="rect">
                  <a:avLst/>
                </a:prstGeom>
              </p:spPr>
            </p:pic>
            <p:pic>
              <p:nvPicPr>
                <p:cNvPr id="202" name="Picture 201">
                  <a:extLst>
                    <a:ext uri="{FF2B5EF4-FFF2-40B4-BE49-F238E27FC236}">
                      <a16:creationId xmlns:a16="http://schemas.microsoft.com/office/drawing/2014/main" id="{D0C0BF10-EEE5-70B7-F8D2-41426884344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2422241">
                  <a:off x="9713839" y="1985476"/>
                  <a:ext cx="1520250" cy="1439630"/>
                </a:xfrm>
                <a:prstGeom prst="rect">
                  <a:avLst/>
                </a:prstGeom>
              </p:spPr>
            </p:pic>
            <p:pic>
              <p:nvPicPr>
                <p:cNvPr id="203" name="Picture 202">
                  <a:extLst>
                    <a:ext uri="{FF2B5EF4-FFF2-40B4-BE49-F238E27FC236}">
                      <a16:creationId xmlns:a16="http://schemas.microsoft.com/office/drawing/2014/main" id="{1123E573-724A-70C1-3E93-512D694107F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570315">
                  <a:off x="4898598" y="9498537"/>
                  <a:ext cx="1588412" cy="1504178"/>
                </a:xfrm>
                <a:prstGeom prst="rect">
                  <a:avLst/>
                </a:prstGeom>
              </p:spPr>
            </p:pic>
            <p:pic>
              <p:nvPicPr>
                <p:cNvPr id="204" name="Picture 203">
                  <a:extLst>
                    <a:ext uri="{FF2B5EF4-FFF2-40B4-BE49-F238E27FC236}">
                      <a16:creationId xmlns:a16="http://schemas.microsoft.com/office/drawing/2014/main" id="{A7A01E62-01D9-93E4-359E-836214DF7C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4225946">
                  <a:off x="4381906" y="12996889"/>
                  <a:ext cx="1006517" cy="953141"/>
                </a:xfrm>
                <a:prstGeom prst="rect">
                  <a:avLst/>
                </a:prstGeom>
              </p:spPr>
            </p:pic>
            <p:pic>
              <p:nvPicPr>
                <p:cNvPr id="205" name="Picture 204">
                  <a:extLst>
                    <a:ext uri="{FF2B5EF4-FFF2-40B4-BE49-F238E27FC236}">
                      <a16:creationId xmlns:a16="http://schemas.microsoft.com/office/drawing/2014/main" id="{F59192B3-B4CF-5C6A-9D57-FA6AA08388F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490377">
                  <a:off x="810492" y="12817819"/>
                  <a:ext cx="1557983" cy="1475363"/>
                </a:xfrm>
                <a:prstGeom prst="rect">
                  <a:avLst/>
                </a:prstGeom>
              </p:spPr>
            </p:pic>
            <p:pic>
              <p:nvPicPr>
                <p:cNvPr id="206" name="Picture 205">
                  <a:extLst>
                    <a:ext uri="{FF2B5EF4-FFF2-40B4-BE49-F238E27FC236}">
                      <a16:creationId xmlns:a16="http://schemas.microsoft.com/office/drawing/2014/main" id="{C29020C8-95FC-1046-69F1-6BF10B173AD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17883433">
                  <a:off x="9122762" y="11361215"/>
                  <a:ext cx="1419421" cy="1344149"/>
                </a:xfrm>
                <a:prstGeom prst="rect">
                  <a:avLst/>
                </a:prstGeom>
              </p:spPr>
            </p:pic>
            <p:pic>
              <p:nvPicPr>
                <p:cNvPr id="207" name="Picture 206">
                  <a:extLst>
                    <a:ext uri="{FF2B5EF4-FFF2-40B4-BE49-F238E27FC236}">
                      <a16:creationId xmlns:a16="http://schemas.microsoft.com/office/drawing/2014/main" id="{361FD229-920F-BD33-09A9-FC9B9E0C65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15297">
                  <a:off x="10904564" y="12854364"/>
                  <a:ext cx="1528302" cy="1447255"/>
                </a:xfrm>
                <a:prstGeom prst="rect">
                  <a:avLst/>
                </a:prstGeom>
              </p:spPr>
            </p:pic>
            <p:pic>
              <p:nvPicPr>
                <p:cNvPr id="208" name="Picture 207">
                  <a:extLst>
                    <a:ext uri="{FF2B5EF4-FFF2-40B4-BE49-F238E27FC236}">
                      <a16:creationId xmlns:a16="http://schemas.microsoft.com/office/drawing/2014/main" id="{BBCD9632-1C98-BBE5-3AA4-01EC36CDC1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BEBA8EAE-BF5A-486C-A8C5-ECC9F3942E4B}">
                      <a14:imgProps xmlns:a14="http://schemas.microsoft.com/office/drawing/2010/main">
                        <a14:imgLayer r:embed="rId5">
                          <a14:imgEffect>
                            <a14:artisticBlur radius="2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 rot="264343">
                  <a:off x="7688864" y="13375225"/>
                  <a:ext cx="1368202" cy="1295646"/>
                </a:xfrm>
                <a:prstGeom prst="rect">
                  <a:avLst/>
                </a:prstGeom>
              </p:spPr>
            </p:pic>
          </p:grpSp>
        </p:grpSp>
      </p:grp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142E2A62-F5C5-0D06-1AED-2DC0F52B463D}"/>
              </a:ext>
            </a:extLst>
          </p:cNvPr>
          <p:cNvSpPr/>
          <p:nvPr/>
        </p:nvSpPr>
        <p:spPr>
          <a:xfrm>
            <a:off x="386809" y="1213116"/>
            <a:ext cx="11418382" cy="5259663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A75B7E-08CA-2F29-E2B7-BBC022C15E73}"/>
              </a:ext>
            </a:extLst>
          </p:cNvPr>
          <p:cNvSpPr txBox="1"/>
          <p:nvPr/>
        </p:nvSpPr>
        <p:spPr>
          <a:xfrm>
            <a:off x="3914777" y="1293894"/>
            <a:ext cx="436244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2400" dirty="0"/>
              <a:t>Data Processing Module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E109DB-FD6C-C7FF-ABE6-6C5CDC32338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1529" y="1582018"/>
            <a:ext cx="8928943" cy="486812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0BCDBB-3405-F5A3-CE1D-A3E4996F010A}"/>
              </a:ext>
            </a:extLst>
          </p:cNvPr>
          <p:cNvSpPr txBox="1"/>
          <p:nvPr/>
        </p:nvSpPr>
        <p:spPr>
          <a:xfrm>
            <a:off x="3407801" y="462143"/>
            <a:ext cx="537639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IN" sz="3200" dirty="0">
                <a:solidFill>
                  <a:schemeClr val="bg1"/>
                </a:solidFill>
              </a:rPr>
              <a:t>2 LEVEL</a:t>
            </a:r>
          </a:p>
        </p:txBody>
      </p:sp>
    </p:spTree>
    <p:extLst>
      <p:ext uri="{BB962C8B-B14F-4D97-AF65-F5344CB8AC3E}">
        <p14:creationId xmlns:p14="http://schemas.microsoft.com/office/powerpoint/2010/main" val="57793728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1069</TotalTime>
  <Words>224</Words>
  <Application>Microsoft Office PowerPoint</Application>
  <PresentationFormat>Widescreen</PresentationFormat>
  <Paragraphs>68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Aptos</vt:lpstr>
      <vt:lpstr>Arial</vt:lpstr>
      <vt:lpstr>Calibri</vt:lpstr>
      <vt:lpstr>Calibri Light</vt:lpstr>
      <vt:lpstr>Office Theme</vt:lpstr>
      <vt:lpstr>Data Scraping and Visualisation with Python</vt:lpstr>
      <vt:lpstr>Overview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Scraping and Visualisation</dc:title>
  <dc:creator>Parth Verma</dc:creator>
  <cp:lastModifiedBy>Parth Verma</cp:lastModifiedBy>
  <cp:revision>87</cp:revision>
  <dcterms:created xsi:type="dcterms:W3CDTF">2023-12-18T09:39:05Z</dcterms:created>
  <dcterms:modified xsi:type="dcterms:W3CDTF">2023-12-19T05:40:25Z</dcterms:modified>
</cp:coreProperties>
</file>

<file path=docProps/thumbnail.jpeg>
</file>